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1" r:id="rId6"/>
    <p:sldId id="269" r:id="rId7"/>
    <p:sldId id="259" r:id="rId8"/>
    <p:sldId id="262" r:id="rId9"/>
    <p:sldId id="270" r:id="rId10"/>
    <p:sldId id="260" r:id="rId11"/>
    <p:sldId id="264" r:id="rId12"/>
    <p:sldId id="265" r:id="rId13"/>
    <p:sldId id="266" r:id="rId14"/>
    <p:sldId id="267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53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79170" y="723207"/>
            <a:ext cx="5976851" cy="298426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en-US" b="1" dirty="0" smtClean="0">
                <a:solidFill>
                  <a:srgbClr val="FF0000"/>
                </a:solidFill>
              </a:rPr>
              <a:t>Working café 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Родительское собрание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«Мой ребенок – первоклассник»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22.11.18  1 Г класс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104014" y="5303520"/>
            <a:ext cx="3406573" cy="786131"/>
          </a:xfrm>
        </p:spPr>
        <p:txBody>
          <a:bodyPr>
            <a:normAutofit fontScale="85000" lnSpcReduction="10000"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Классный руководитель : </a:t>
            </a:r>
            <a:r>
              <a:rPr lang="ru-RU" sz="2800" dirty="0" err="1" smtClean="0">
                <a:solidFill>
                  <a:srgbClr val="0070C0"/>
                </a:solidFill>
              </a:rPr>
              <a:t>Кильченбаева</a:t>
            </a:r>
            <a:r>
              <a:rPr lang="ru-RU" sz="2800" dirty="0" smtClean="0">
                <a:solidFill>
                  <a:srgbClr val="0070C0"/>
                </a:solidFill>
              </a:rPr>
              <a:t> А.С.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239" y="622704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Десерт </a:t>
            </a:r>
            <a:br>
              <a:rPr lang="ru-RU" b="1" dirty="0" smtClean="0">
                <a:solidFill>
                  <a:srgbClr val="00B050"/>
                </a:solidFill>
              </a:rPr>
            </a:b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257300" y="1308068"/>
            <a:ext cx="7886700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Удобные классы в соответствии </a:t>
            </a:r>
            <a:r>
              <a:rPr lang="ru-RU" dirty="0" err="1" smtClean="0"/>
              <a:t>СанПинов</a:t>
            </a:r>
            <a:r>
              <a:rPr lang="ru-RU" dirty="0" smtClean="0"/>
              <a:t>.</a:t>
            </a:r>
          </a:p>
          <a:p>
            <a:pPr marL="457200" indent="-457200">
              <a:buAutoNum type="arabicPeriod"/>
            </a:pPr>
            <a:r>
              <a:rPr lang="ru-RU" dirty="0" smtClean="0"/>
              <a:t>Компетентный педагогический коллектив.</a:t>
            </a:r>
          </a:p>
          <a:p>
            <a:pPr marL="457200" indent="-457200">
              <a:buAutoNum type="arabicPeriod"/>
            </a:pPr>
            <a:r>
              <a:rPr lang="ru-RU" dirty="0" smtClean="0"/>
              <a:t>Удобное динамическое расписание.</a:t>
            </a:r>
          </a:p>
          <a:p>
            <a:pPr marL="457200" indent="-457200">
              <a:buAutoNum type="arabicPeriod"/>
            </a:pPr>
            <a:r>
              <a:rPr lang="ru-RU" dirty="0" smtClean="0"/>
              <a:t>Горячее питание.</a:t>
            </a:r>
          </a:p>
          <a:p>
            <a:pPr marL="457200" indent="-457200">
              <a:buAutoNum type="arabicPeriod"/>
            </a:pPr>
            <a:r>
              <a:rPr lang="ru-RU" dirty="0" smtClean="0"/>
              <a:t>Организация внеурочной деятельности.</a:t>
            </a:r>
          </a:p>
          <a:p>
            <a:pPr marL="457200" indent="-457200">
              <a:buAutoNum type="arabicPeriod"/>
            </a:pPr>
            <a:r>
              <a:rPr lang="ru-RU" dirty="0" smtClean="0"/>
              <a:t>Организация кружков не выходя из школы.</a:t>
            </a:r>
          </a:p>
          <a:p>
            <a:pPr marL="457200" indent="-457200">
              <a:buAutoNum type="arabicPeriod"/>
            </a:pPr>
            <a:r>
              <a:rPr lang="ru-RU" dirty="0" smtClean="0"/>
              <a:t>Логопедическая и психологическая службы.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Социальная служба.</a:t>
            </a:r>
          </a:p>
          <a:p>
            <a:pPr marL="457200" indent="-457200">
              <a:buAutoNum type="arabicPeriod"/>
            </a:pPr>
            <a:r>
              <a:rPr lang="ru-RU" dirty="0" smtClean="0"/>
              <a:t>Свободный доступ к информации школы, через сайт школы. </a:t>
            </a:r>
          </a:p>
          <a:p>
            <a:pPr marL="457200" indent="-457200">
              <a:buAutoNum type="arabicPeriod"/>
            </a:pPr>
            <a:r>
              <a:rPr lang="ru-RU" dirty="0" smtClean="0"/>
              <a:t>Участие в управлении школы, через попечительский совет.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87310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673" y="180304"/>
            <a:ext cx="8036417" cy="5919386"/>
          </a:xfrm>
        </p:spPr>
      </p:pic>
    </p:spTree>
    <p:extLst>
      <p:ext uri="{BB962C8B-B14F-4D97-AF65-F5344CB8AC3E}">
        <p14:creationId xmlns:p14="http://schemas.microsoft.com/office/powerpoint/2010/main" val="451872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9" y="115910"/>
            <a:ext cx="6851561" cy="6742090"/>
          </a:xfrm>
        </p:spPr>
      </p:pic>
    </p:spTree>
    <p:extLst>
      <p:ext uri="{BB962C8B-B14F-4D97-AF65-F5344CB8AC3E}">
        <p14:creationId xmlns:p14="http://schemas.microsoft.com/office/powerpoint/2010/main" val="3987972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132" y="154547"/>
            <a:ext cx="6645499" cy="6529588"/>
          </a:xfrm>
        </p:spPr>
      </p:pic>
    </p:spTree>
    <p:extLst>
      <p:ext uri="{BB962C8B-B14F-4D97-AF65-F5344CB8AC3E}">
        <p14:creationId xmlns:p14="http://schemas.microsoft.com/office/powerpoint/2010/main" val="37762125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6684" y="2773475"/>
            <a:ext cx="7886700" cy="1325563"/>
          </a:xfrm>
        </p:spPr>
        <p:txBody>
          <a:bodyPr/>
          <a:lstStyle/>
          <a:p>
            <a:pPr algn="ctr"/>
            <a:r>
              <a:rPr lang="ru-RU" dirty="0" smtClean="0"/>
              <a:t>К концу 1-го класса техника чтения </a:t>
            </a:r>
            <a:br>
              <a:rPr lang="ru-RU" dirty="0" smtClean="0"/>
            </a:br>
            <a:r>
              <a:rPr lang="ru-RU" dirty="0" smtClean="0"/>
              <a:t>25-45 слов в минуту.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1036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3301509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Удачного сотрудничества.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765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9553" y="378574"/>
            <a:ext cx="8017806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Меню</a:t>
            </a:r>
            <a:endParaRPr lang="ru-RU" sz="48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23" name="Group 4"/>
          <p:cNvGrpSpPr>
            <a:grpSpLocks/>
          </p:cNvGrpSpPr>
          <p:nvPr/>
        </p:nvGrpSpPr>
        <p:grpSpPr bwMode="auto">
          <a:xfrm>
            <a:off x="2729751" y="2057400"/>
            <a:ext cx="4800600" cy="635000"/>
            <a:chOff x="1728" y="1472"/>
            <a:chExt cx="3024" cy="400"/>
          </a:xfrm>
        </p:grpSpPr>
        <p:grpSp>
          <p:nvGrpSpPr>
            <p:cNvPr id="24" name="Group 5"/>
            <p:cNvGrpSpPr>
              <a:grpSpLocks/>
            </p:cNvGrpSpPr>
            <p:nvPr/>
          </p:nvGrpSpPr>
          <p:grpSpPr bwMode="auto">
            <a:xfrm rot="-4423226">
              <a:off x="1676" y="1532"/>
              <a:ext cx="400" cy="280"/>
              <a:chOff x="1043" y="2596"/>
              <a:chExt cx="142" cy="99"/>
            </a:xfrm>
          </p:grpSpPr>
          <p:sp>
            <p:nvSpPr>
              <p:cNvPr id="27" name="Freeform 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2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2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2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2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2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2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2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2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2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2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3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Freeform 3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Freeform 3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Freeform 3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3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3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3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3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4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4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4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4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4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4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4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4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4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4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5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5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5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5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5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5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5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5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5" name="Line 58"/>
            <p:cNvSpPr>
              <a:spLocks noChangeShapeType="1"/>
            </p:cNvSpPr>
            <p:nvPr/>
          </p:nvSpPr>
          <p:spPr bwMode="auto">
            <a:xfrm>
              <a:off x="1728" y="1824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6" name="Text Box 59"/>
            <p:cNvSpPr txBox="1">
              <a:spLocks noChangeArrowheads="1"/>
            </p:cNvSpPr>
            <p:nvPr/>
          </p:nvSpPr>
          <p:spPr bwMode="auto">
            <a:xfrm>
              <a:off x="2352" y="1488"/>
              <a:ext cx="167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5F5F5F"/>
                  </a:solidFill>
                </a:rPr>
                <a:t>Б</a:t>
              </a:r>
              <a:r>
                <a:rPr lang="ru-RU" sz="2400" dirty="0" smtClean="0">
                  <a:solidFill>
                    <a:srgbClr val="5F5F5F"/>
                  </a:solidFill>
                </a:rPr>
                <a:t>есплатные блюда</a:t>
              </a:r>
              <a:endParaRPr lang="en-US" sz="2400" dirty="0">
                <a:solidFill>
                  <a:srgbClr val="5F5F5F"/>
                </a:solidFill>
              </a:endParaRPr>
            </a:p>
          </p:txBody>
        </p:sp>
      </p:grpSp>
      <p:grpSp>
        <p:nvGrpSpPr>
          <p:cNvPr id="79" name="Group 60"/>
          <p:cNvGrpSpPr>
            <a:grpSpLocks/>
          </p:cNvGrpSpPr>
          <p:nvPr/>
        </p:nvGrpSpPr>
        <p:grpSpPr bwMode="auto">
          <a:xfrm>
            <a:off x="2729751" y="2971800"/>
            <a:ext cx="4800600" cy="635000"/>
            <a:chOff x="1728" y="2048"/>
            <a:chExt cx="3024" cy="400"/>
          </a:xfrm>
        </p:grpSpPr>
        <p:sp>
          <p:nvSpPr>
            <p:cNvPr id="80" name="Line 61"/>
            <p:cNvSpPr>
              <a:spLocks noChangeShapeType="1"/>
            </p:cNvSpPr>
            <p:nvPr/>
          </p:nvSpPr>
          <p:spPr bwMode="auto">
            <a:xfrm>
              <a:off x="1728" y="2400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1" name="Text Box 62"/>
            <p:cNvSpPr txBox="1">
              <a:spLocks noChangeArrowheads="1"/>
            </p:cNvSpPr>
            <p:nvPr/>
          </p:nvSpPr>
          <p:spPr bwMode="auto">
            <a:xfrm>
              <a:off x="2352" y="206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5F5F5F"/>
                </a:solidFill>
              </a:endParaRPr>
            </a:p>
          </p:txBody>
        </p:sp>
        <p:grpSp>
          <p:nvGrpSpPr>
            <p:cNvPr id="82" name="Group 63"/>
            <p:cNvGrpSpPr>
              <a:grpSpLocks/>
            </p:cNvGrpSpPr>
            <p:nvPr/>
          </p:nvGrpSpPr>
          <p:grpSpPr bwMode="auto">
            <a:xfrm rot="-4423226">
              <a:off x="1668" y="2108"/>
              <a:ext cx="400" cy="280"/>
              <a:chOff x="1043" y="2596"/>
              <a:chExt cx="142" cy="99"/>
            </a:xfrm>
          </p:grpSpPr>
          <p:sp>
            <p:nvSpPr>
              <p:cNvPr id="83" name="Freeform 64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65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66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67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68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Freeform 69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Freeform 70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Freeform 71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Freeform 72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Freeform 73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74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75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76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77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78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79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80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81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82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83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84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85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86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87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88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89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90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91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92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93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94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95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96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97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98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99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00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01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02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03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04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4" name="Freeform 105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5" name="Freeform 106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6" name="Freeform 107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7" name="Freeform 108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8" name="Freeform 109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110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111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112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113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114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115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35" name="Group 116"/>
          <p:cNvGrpSpPr>
            <a:grpSpLocks/>
          </p:cNvGrpSpPr>
          <p:nvPr/>
        </p:nvGrpSpPr>
        <p:grpSpPr bwMode="auto">
          <a:xfrm>
            <a:off x="2729751" y="2859088"/>
            <a:ext cx="4800600" cy="1662113"/>
            <a:chOff x="1728" y="1977"/>
            <a:chExt cx="3024" cy="1047"/>
          </a:xfrm>
        </p:grpSpPr>
        <p:sp>
          <p:nvSpPr>
            <p:cNvPr id="136" name="Line 117"/>
            <p:cNvSpPr>
              <a:spLocks noChangeShapeType="1"/>
            </p:cNvSpPr>
            <p:nvPr/>
          </p:nvSpPr>
          <p:spPr bwMode="auto">
            <a:xfrm>
              <a:off x="1728" y="2962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7" name="Text Box 118"/>
            <p:cNvSpPr txBox="1">
              <a:spLocks noChangeArrowheads="1"/>
            </p:cNvSpPr>
            <p:nvPr/>
          </p:nvSpPr>
          <p:spPr bwMode="auto">
            <a:xfrm>
              <a:off x="2352" y="1977"/>
              <a:ext cx="11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5F5F5F"/>
                  </a:solidFill>
                </a:rPr>
                <a:t>Бизнес ланч</a:t>
              </a:r>
              <a:endParaRPr lang="en-US" sz="2400" dirty="0">
                <a:solidFill>
                  <a:srgbClr val="5F5F5F"/>
                </a:solidFill>
              </a:endParaRPr>
            </a:p>
          </p:txBody>
        </p:sp>
        <p:grpSp>
          <p:nvGrpSpPr>
            <p:cNvPr id="138" name="Group 119"/>
            <p:cNvGrpSpPr>
              <a:grpSpLocks/>
            </p:cNvGrpSpPr>
            <p:nvPr/>
          </p:nvGrpSpPr>
          <p:grpSpPr bwMode="auto">
            <a:xfrm rot="-4423226">
              <a:off x="1676" y="2684"/>
              <a:ext cx="400" cy="280"/>
              <a:chOff x="1043" y="2596"/>
              <a:chExt cx="142" cy="99"/>
            </a:xfrm>
          </p:grpSpPr>
          <p:sp>
            <p:nvSpPr>
              <p:cNvPr id="139" name="Freeform 120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121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122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123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124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125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126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127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28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29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30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31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32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33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34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35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36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37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38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39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40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0" name="Freeform 141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1" name="Freeform 142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2" name="Freeform 143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" name="Freeform 144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" name="Freeform 145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146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147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148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149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150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151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152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153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154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155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156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157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158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159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160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161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162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163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164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165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166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167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168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169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170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171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91" name="Group 172"/>
          <p:cNvGrpSpPr>
            <a:grpSpLocks/>
          </p:cNvGrpSpPr>
          <p:nvPr/>
        </p:nvGrpSpPr>
        <p:grpSpPr bwMode="auto">
          <a:xfrm>
            <a:off x="2729751" y="3632200"/>
            <a:ext cx="4800600" cy="1803400"/>
            <a:chOff x="1728" y="2464"/>
            <a:chExt cx="3024" cy="1136"/>
          </a:xfrm>
        </p:grpSpPr>
        <p:sp>
          <p:nvSpPr>
            <p:cNvPr id="192" name="Line 173"/>
            <p:cNvSpPr>
              <a:spLocks noChangeShapeType="1"/>
            </p:cNvSpPr>
            <p:nvPr/>
          </p:nvSpPr>
          <p:spPr bwMode="auto">
            <a:xfrm>
              <a:off x="1728" y="3538"/>
              <a:ext cx="3024" cy="0"/>
            </a:xfrm>
            <a:prstGeom prst="line">
              <a:avLst/>
            </a:prstGeom>
            <a:noFill/>
            <a:ln w="25400">
              <a:solidFill>
                <a:srgbClr val="C0C0C0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93" name="Text Box 174"/>
            <p:cNvSpPr txBox="1">
              <a:spLocks noChangeArrowheads="1"/>
            </p:cNvSpPr>
            <p:nvPr/>
          </p:nvSpPr>
          <p:spPr bwMode="auto">
            <a:xfrm>
              <a:off x="2421" y="2464"/>
              <a:ext cx="1909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5F5F5F"/>
                  </a:solidFill>
                </a:rPr>
                <a:t>Эксклюзивные блюда</a:t>
              </a:r>
              <a:endParaRPr lang="en-US" sz="2400" dirty="0">
                <a:solidFill>
                  <a:srgbClr val="5F5F5F"/>
                </a:solidFill>
              </a:endParaRPr>
            </a:p>
          </p:txBody>
        </p:sp>
        <p:grpSp>
          <p:nvGrpSpPr>
            <p:cNvPr id="194" name="Group 175"/>
            <p:cNvGrpSpPr>
              <a:grpSpLocks/>
            </p:cNvGrpSpPr>
            <p:nvPr/>
          </p:nvGrpSpPr>
          <p:grpSpPr bwMode="auto">
            <a:xfrm rot="-4423226">
              <a:off x="1668" y="3260"/>
              <a:ext cx="400" cy="280"/>
              <a:chOff x="1043" y="2596"/>
              <a:chExt cx="142" cy="99"/>
            </a:xfrm>
          </p:grpSpPr>
          <p:sp>
            <p:nvSpPr>
              <p:cNvPr id="195" name="Freeform 176"/>
              <p:cNvSpPr>
                <a:spLocks/>
              </p:cNvSpPr>
              <p:nvPr/>
            </p:nvSpPr>
            <p:spPr bwMode="auto">
              <a:xfrm>
                <a:off x="1149" y="2693"/>
                <a:ext cx="12" cy="2"/>
              </a:xfrm>
              <a:custGeom>
                <a:avLst/>
                <a:gdLst>
                  <a:gd name="T0" fmla="*/ 63 w 63"/>
                  <a:gd name="T1" fmla="*/ 14 h 14"/>
                  <a:gd name="T2" fmla="*/ 55 w 63"/>
                  <a:gd name="T3" fmla="*/ 14 h 14"/>
                  <a:gd name="T4" fmla="*/ 48 w 63"/>
                  <a:gd name="T5" fmla="*/ 14 h 14"/>
                  <a:gd name="T6" fmla="*/ 40 w 63"/>
                  <a:gd name="T7" fmla="*/ 14 h 14"/>
                  <a:gd name="T8" fmla="*/ 31 w 63"/>
                  <a:gd name="T9" fmla="*/ 11 h 14"/>
                  <a:gd name="T10" fmla="*/ 23 w 63"/>
                  <a:gd name="T11" fmla="*/ 10 h 14"/>
                  <a:gd name="T12" fmla="*/ 16 w 63"/>
                  <a:gd name="T13" fmla="*/ 8 h 14"/>
                  <a:gd name="T14" fmla="*/ 8 w 63"/>
                  <a:gd name="T15" fmla="*/ 4 h 14"/>
                  <a:gd name="T16" fmla="*/ 0 w 63"/>
                  <a:gd name="T17" fmla="*/ 0 h 14"/>
                  <a:gd name="T18" fmla="*/ 8 w 63"/>
                  <a:gd name="T19" fmla="*/ 3 h 14"/>
                  <a:gd name="T20" fmla="*/ 15 w 63"/>
                  <a:gd name="T21" fmla="*/ 6 h 14"/>
                  <a:gd name="T22" fmla="*/ 23 w 63"/>
                  <a:gd name="T23" fmla="*/ 8 h 14"/>
                  <a:gd name="T24" fmla="*/ 30 w 63"/>
                  <a:gd name="T25" fmla="*/ 10 h 14"/>
                  <a:gd name="T26" fmla="*/ 39 w 63"/>
                  <a:gd name="T27" fmla="*/ 11 h 14"/>
                  <a:gd name="T28" fmla="*/ 47 w 63"/>
                  <a:gd name="T29" fmla="*/ 12 h 14"/>
                  <a:gd name="T30" fmla="*/ 55 w 63"/>
                  <a:gd name="T31" fmla="*/ 14 h 14"/>
                  <a:gd name="T32" fmla="*/ 63 w 63"/>
                  <a:gd name="T33" fmla="*/ 14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63" h="14">
                    <a:moveTo>
                      <a:pt x="63" y="14"/>
                    </a:moveTo>
                    <a:lnTo>
                      <a:pt x="55" y="14"/>
                    </a:lnTo>
                    <a:lnTo>
                      <a:pt x="48" y="14"/>
                    </a:lnTo>
                    <a:lnTo>
                      <a:pt x="40" y="14"/>
                    </a:lnTo>
                    <a:lnTo>
                      <a:pt x="31" y="11"/>
                    </a:lnTo>
                    <a:lnTo>
                      <a:pt x="23" y="10"/>
                    </a:lnTo>
                    <a:lnTo>
                      <a:pt x="16" y="8"/>
                    </a:lnTo>
                    <a:lnTo>
                      <a:pt x="8" y="4"/>
                    </a:lnTo>
                    <a:lnTo>
                      <a:pt x="0" y="0"/>
                    </a:lnTo>
                    <a:lnTo>
                      <a:pt x="8" y="3"/>
                    </a:lnTo>
                    <a:lnTo>
                      <a:pt x="15" y="6"/>
                    </a:lnTo>
                    <a:lnTo>
                      <a:pt x="23" y="8"/>
                    </a:lnTo>
                    <a:lnTo>
                      <a:pt x="30" y="10"/>
                    </a:lnTo>
                    <a:lnTo>
                      <a:pt x="39" y="11"/>
                    </a:lnTo>
                    <a:lnTo>
                      <a:pt x="47" y="12"/>
                    </a:lnTo>
                    <a:lnTo>
                      <a:pt x="55" y="14"/>
                    </a:lnTo>
                    <a:lnTo>
                      <a:pt x="63" y="14"/>
                    </a:lnTo>
                    <a:close/>
                  </a:path>
                </a:pathLst>
              </a:custGeom>
              <a:solidFill>
                <a:srgbClr val="F0A7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6" name="Freeform 177"/>
              <p:cNvSpPr>
                <a:spLocks/>
              </p:cNvSpPr>
              <p:nvPr/>
            </p:nvSpPr>
            <p:spPr bwMode="auto">
              <a:xfrm>
                <a:off x="1143" y="2689"/>
                <a:ext cx="26" cy="6"/>
              </a:xfrm>
              <a:custGeom>
                <a:avLst/>
                <a:gdLst>
                  <a:gd name="T0" fmla="*/ 129 w 129"/>
                  <a:gd name="T1" fmla="*/ 28 h 38"/>
                  <a:gd name="T2" fmla="*/ 116 w 129"/>
                  <a:gd name="T3" fmla="*/ 33 h 38"/>
                  <a:gd name="T4" fmla="*/ 102 w 129"/>
                  <a:gd name="T5" fmla="*/ 36 h 38"/>
                  <a:gd name="T6" fmla="*/ 89 w 129"/>
                  <a:gd name="T7" fmla="*/ 38 h 38"/>
                  <a:gd name="T8" fmla="*/ 75 w 129"/>
                  <a:gd name="T9" fmla="*/ 38 h 38"/>
                  <a:gd name="T10" fmla="*/ 60 w 129"/>
                  <a:gd name="T11" fmla="*/ 35 h 38"/>
                  <a:gd name="T12" fmla="*/ 47 w 129"/>
                  <a:gd name="T13" fmla="*/ 32 h 38"/>
                  <a:gd name="T14" fmla="*/ 33 w 129"/>
                  <a:gd name="T15" fmla="*/ 26 h 38"/>
                  <a:gd name="T16" fmla="*/ 20 w 129"/>
                  <a:gd name="T17" fmla="*/ 18 h 38"/>
                  <a:gd name="T18" fmla="*/ 18 w 129"/>
                  <a:gd name="T19" fmla="*/ 16 h 38"/>
                  <a:gd name="T20" fmla="*/ 15 w 129"/>
                  <a:gd name="T21" fmla="*/ 14 h 38"/>
                  <a:gd name="T22" fmla="*/ 12 w 129"/>
                  <a:gd name="T23" fmla="*/ 11 h 38"/>
                  <a:gd name="T24" fmla="*/ 10 w 129"/>
                  <a:gd name="T25" fmla="*/ 10 h 38"/>
                  <a:gd name="T26" fmla="*/ 7 w 129"/>
                  <a:gd name="T27" fmla="*/ 8 h 38"/>
                  <a:gd name="T28" fmla="*/ 5 w 129"/>
                  <a:gd name="T29" fmla="*/ 5 h 38"/>
                  <a:gd name="T30" fmla="*/ 2 w 129"/>
                  <a:gd name="T31" fmla="*/ 3 h 38"/>
                  <a:gd name="T32" fmla="*/ 0 w 129"/>
                  <a:gd name="T33" fmla="*/ 0 h 38"/>
                  <a:gd name="T34" fmla="*/ 10 w 129"/>
                  <a:gd name="T35" fmla="*/ 8 h 38"/>
                  <a:gd name="T36" fmla="*/ 21 w 129"/>
                  <a:gd name="T37" fmla="*/ 14 h 38"/>
                  <a:gd name="T38" fmla="*/ 32 w 129"/>
                  <a:gd name="T39" fmla="*/ 20 h 38"/>
                  <a:gd name="T40" fmla="*/ 44 w 129"/>
                  <a:gd name="T41" fmla="*/ 23 h 38"/>
                  <a:gd name="T42" fmla="*/ 56 w 129"/>
                  <a:gd name="T43" fmla="*/ 27 h 38"/>
                  <a:gd name="T44" fmla="*/ 69 w 129"/>
                  <a:gd name="T45" fmla="*/ 30 h 38"/>
                  <a:gd name="T46" fmla="*/ 81 w 129"/>
                  <a:gd name="T47" fmla="*/ 32 h 38"/>
                  <a:gd name="T48" fmla="*/ 94 w 129"/>
                  <a:gd name="T49" fmla="*/ 33 h 38"/>
                  <a:gd name="T50" fmla="*/ 99 w 129"/>
                  <a:gd name="T51" fmla="*/ 32 h 38"/>
                  <a:gd name="T52" fmla="*/ 103 w 129"/>
                  <a:gd name="T53" fmla="*/ 32 h 38"/>
                  <a:gd name="T54" fmla="*/ 107 w 129"/>
                  <a:gd name="T55" fmla="*/ 32 h 38"/>
                  <a:gd name="T56" fmla="*/ 112 w 129"/>
                  <a:gd name="T57" fmla="*/ 32 h 38"/>
                  <a:gd name="T58" fmla="*/ 116 w 129"/>
                  <a:gd name="T59" fmla="*/ 30 h 38"/>
                  <a:gd name="T60" fmla="*/ 120 w 129"/>
                  <a:gd name="T61" fmla="*/ 30 h 38"/>
                  <a:gd name="T62" fmla="*/ 124 w 129"/>
                  <a:gd name="T63" fmla="*/ 29 h 38"/>
                  <a:gd name="T64" fmla="*/ 129 w 129"/>
                  <a:gd name="T65" fmla="*/ 2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38">
                    <a:moveTo>
                      <a:pt x="129" y="28"/>
                    </a:moveTo>
                    <a:lnTo>
                      <a:pt x="116" y="33"/>
                    </a:lnTo>
                    <a:lnTo>
                      <a:pt x="102" y="36"/>
                    </a:lnTo>
                    <a:lnTo>
                      <a:pt x="89" y="38"/>
                    </a:lnTo>
                    <a:lnTo>
                      <a:pt x="75" y="38"/>
                    </a:lnTo>
                    <a:lnTo>
                      <a:pt x="60" y="35"/>
                    </a:lnTo>
                    <a:lnTo>
                      <a:pt x="47" y="32"/>
                    </a:lnTo>
                    <a:lnTo>
                      <a:pt x="33" y="26"/>
                    </a:lnTo>
                    <a:lnTo>
                      <a:pt x="20" y="18"/>
                    </a:lnTo>
                    <a:lnTo>
                      <a:pt x="18" y="16"/>
                    </a:lnTo>
                    <a:lnTo>
                      <a:pt x="15" y="14"/>
                    </a:lnTo>
                    <a:lnTo>
                      <a:pt x="12" y="11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10" y="8"/>
                    </a:lnTo>
                    <a:lnTo>
                      <a:pt x="21" y="14"/>
                    </a:lnTo>
                    <a:lnTo>
                      <a:pt x="32" y="20"/>
                    </a:lnTo>
                    <a:lnTo>
                      <a:pt x="44" y="23"/>
                    </a:lnTo>
                    <a:lnTo>
                      <a:pt x="56" y="27"/>
                    </a:lnTo>
                    <a:lnTo>
                      <a:pt x="69" y="30"/>
                    </a:lnTo>
                    <a:lnTo>
                      <a:pt x="81" y="32"/>
                    </a:lnTo>
                    <a:lnTo>
                      <a:pt x="94" y="33"/>
                    </a:lnTo>
                    <a:lnTo>
                      <a:pt x="99" y="32"/>
                    </a:lnTo>
                    <a:lnTo>
                      <a:pt x="103" y="32"/>
                    </a:lnTo>
                    <a:lnTo>
                      <a:pt x="107" y="32"/>
                    </a:lnTo>
                    <a:lnTo>
                      <a:pt x="112" y="32"/>
                    </a:lnTo>
                    <a:lnTo>
                      <a:pt x="116" y="30"/>
                    </a:lnTo>
                    <a:lnTo>
                      <a:pt x="120" y="30"/>
                    </a:lnTo>
                    <a:lnTo>
                      <a:pt x="124" y="29"/>
                    </a:lnTo>
                    <a:lnTo>
                      <a:pt x="129" y="28"/>
                    </a:lnTo>
                    <a:close/>
                  </a:path>
                </a:pathLst>
              </a:custGeom>
              <a:solidFill>
                <a:srgbClr val="F1AA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7" name="Freeform 178"/>
              <p:cNvSpPr>
                <a:spLocks/>
              </p:cNvSpPr>
              <p:nvPr/>
            </p:nvSpPr>
            <p:spPr bwMode="auto">
              <a:xfrm>
                <a:off x="1140" y="2685"/>
                <a:ext cx="33" cy="10"/>
              </a:xfrm>
              <a:custGeom>
                <a:avLst/>
                <a:gdLst>
                  <a:gd name="T0" fmla="*/ 47 w 166"/>
                  <a:gd name="T1" fmla="*/ 45 h 59"/>
                  <a:gd name="T2" fmla="*/ 54 w 166"/>
                  <a:gd name="T3" fmla="*/ 48 h 59"/>
                  <a:gd name="T4" fmla="*/ 61 w 166"/>
                  <a:gd name="T5" fmla="*/ 51 h 59"/>
                  <a:gd name="T6" fmla="*/ 69 w 166"/>
                  <a:gd name="T7" fmla="*/ 53 h 59"/>
                  <a:gd name="T8" fmla="*/ 76 w 166"/>
                  <a:gd name="T9" fmla="*/ 55 h 59"/>
                  <a:gd name="T10" fmla="*/ 85 w 166"/>
                  <a:gd name="T11" fmla="*/ 56 h 59"/>
                  <a:gd name="T12" fmla="*/ 93 w 166"/>
                  <a:gd name="T13" fmla="*/ 57 h 59"/>
                  <a:gd name="T14" fmla="*/ 101 w 166"/>
                  <a:gd name="T15" fmla="*/ 59 h 59"/>
                  <a:gd name="T16" fmla="*/ 109 w 166"/>
                  <a:gd name="T17" fmla="*/ 59 h 59"/>
                  <a:gd name="T18" fmla="*/ 117 w 166"/>
                  <a:gd name="T19" fmla="*/ 57 h 59"/>
                  <a:gd name="T20" fmla="*/ 124 w 166"/>
                  <a:gd name="T21" fmla="*/ 56 h 59"/>
                  <a:gd name="T22" fmla="*/ 131 w 166"/>
                  <a:gd name="T23" fmla="*/ 54 h 59"/>
                  <a:gd name="T24" fmla="*/ 139 w 166"/>
                  <a:gd name="T25" fmla="*/ 51 h 59"/>
                  <a:gd name="T26" fmla="*/ 146 w 166"/>
                  <a:gd name="T27" fmla="*/ 49 h 59"/>
                  <a:gd name="T28" fmla="*/ 153 w 166"/>
                  <a:gd name="T29" fmla="*/ 45 h 59"/>
                  <a:gd name="T30" fmla="*/ 159 w 166"/>
                  <a:gd name="T31" fmla="*/ 41 h 59"/>
                  <a:gd name="T32" fmla="*/ 166 w 166"/>
                  <a:gd name="T33" fmla="*/ 37 h 59"/>
                  <a:gd name="T34" fmla="*/ 159 w 166"/>
                  <a:gd name="T35" fmla="*/ 39 h 59"/>
                  <a:gd name="T36" fmla="*/ 152 w 166"/>
                  <a:gd name="T37" fmla="*/ 42 h 59"/>
                  <a:gd name="T38" fmla="*/ 146 w 166"/>
                  <a:gd name="T39" fmla="*/ 43 h 59"/>
                  <a:gd name="T40" fmla="*/ 139 w 166"/>
                  <a:gd name="T41" fmla="*/ 45 h 59"/>
                  <a:gd name="T42" fmla="*/ 132 w 166"/>
                  <a:gd name="T43" fmla="*/ 47 h 59"/>
                  <a:gd name="T44" fmla="*/ 125 w 166"/>
                  <a:gd name="T45" fmla="*/ 47 h 59"/>
                  <a:gd name="T46" fmla="*/ 117 w 166"/>
                  <a:gd name="T47" fmla="*/ 48 h 59"/>
                  <a:gd name="T48" fmla="*/ 110 w 166"/>
                  <a:gd name="T49" fmla="*/ 48 h 59"/>
                  <a:gd name="T50" fmla="*/ 95 w 166"/>
                  <a:gd name="T51" fmla="*/ 47 h 59"/>
                  <a:gd name="T52" fmla="*/ 79 w 166"/>
                  <a:gd name="T53" fmla="*/ 44 h 59"/>
                  <a:gd name="T54" fmla="*/ 64 w 166"/>
                  <a:gd name="T55" fmla="*/ 41 h 59"/>
                  <a:gd name="T56" fmla="*/ 50 w 166"/>
                  <a:gd name="T57" fmla="*/ 36 h 59"/>
                  <a:gd name="T58" fmla="*/ 36 w 166"/>
                  <a:gd name="T59" fmla="*/ 29 h 59"/>
                  <a:gd name="T60" fmla="*/ 24 w 166"/>
                  <a:gd name="T61" fmla="*/ 20 h 59"/>
                  <a:gd name="T62" fmla="*/ 11 w 166"/>
                  <a:gd name="T63" fmla="*/ 11 h 59"/>
                  <a:gd name="T64" fmla="*/ 0 w 166"/>
                  <a:gd name="T65" fmla="*/ 0 h 59"/>
                  <a:gd name="T66" fmla="*/ 4 w 166"/>
                  <a:gd name="T67" fmla="*/ 6 h 59"/>
                  <a:gd name="T68" fmla="*/ 8 w 166"/>
                  <a:gd name="T69" fmla="*/ 12 h 59"/>
                  <a:gd name="T70" fmla="*/ 12 w 166"/>
                  <a:gd name="T71" fmla="*/ 17 h 59"/>
                  <a:gd name="T72" fmla="*/ 16 w 166"/>
                  <a:gd name="T73" fmla="*/ 21 h 59"/>
                  <a:gd name="T74" fmla="*/ 21 w 166"/>
                  <a:gd name="T75" fmla="*/ 26 h 59"/>
                  <a:gd name="T76" fmla="*/ 26 w 166"/>
                  <a:gd name="T77" fmla="*/ 31 h 59"/>
                  <a:gd name="T78" fmla="*/ 31 w 166"/>
                  <a:gd name="T79" fmla="*/ 35 h 59"/>
                  <a:gd name="T80" fmla="*/ 36 w 166"/>
                  <a:gd name="T81" fmla="*/ 39 h 59"/>
                  <a:gd name="T82" fmla="*/ 38 w 166"/>
                  <a:gd name="T83" fmla="*/ 39 h 59"/>
                  <a:gd name="T84" fmla="*/ 39 w 166"/>
                  <a:gd name="T85" fmla="*/ 41 h 59"/>
                  <a:gd name="T86" fmla="*/ 40 w 166"/>
                  <a:gd name="T87" fmla="*/ 42 h 59"/>
                  <a:gd name="T88" fmla="*/ 41 w 166"/>
                  <a:gd name="T89" fmla="*/ 42 h 59"/>
                  <a:gd name="T90" fmla="*/ 43 w 166"/>
                  <a:gd name="T91" fmla="*/ 43 h 59"/>
                  <a:gd name="T92" fmla="*/ 44 w 166"/>
                  <a:gd name="T93" fmla="*/ 44 h 59"/>
                  <a:gd name="T94" fmla="*/ 45 w 166"/>
                  <a:gd name="T95" fmla="*/ 44 h 59"/>
                  <a:gd name="T96" fmla="*/ 47 w 166"/>
                  <a:gd name="T97" fmla="*/ 45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66" h="59">
                    <a:moveTo>
                      <a:pt x="47" y="45"/>
                    </a:moveTo>
                    <a:lnTo>
                      <a:pt x="54" y="48"/>
                    </a:lnTo>
                    <a:lnTo>
                      <a:pt x="61" y="51"/>
                    </a:lnTo>
                    <a:lnTo>
                      <a:pt x="69" y="53"/>
                    </a:lnTo>
                    <a:lnTo>
                      <a:pt x="76" y="55"/>
                    </a:lnTo>
                    <a:lnTo>
                      <a:pt x="85" y="56"/>
                    </a:lnTo>
                    <a:lnTo>
                      <a:pt x="93" y="57"/>
                    </a:lnTo>
                    <a:lnTo>
                      <a:pt x="101" y="59"/>
                    </a:lnTo>
                    <a:lnTo>
                      <a:pt x="109" y="59"/>
                    </a:lnTo>
                    <a:lnTo>
                      <a:pt x="117" y="57"/>
                    </a:lnTo>
                    <a:lnTo>
                      <a:pt x="124" y="56"/>
                    </a:lnTo>
                    <a:lnTo>
                      <a:pt x="131" y="54"/>
                    </a:lnTo>
                    <a:lnTo>
                      <a:pt x="139" y="51"/>
                    </a:lnTo>
                    <a:lnTo>
                      <a:pt x="146" y="49"/>
                    </a:lnTo>
                    <a:lnTo>
                      <a:pt x="153" y="45"/>
                    </a:lnTo>
                    <a:lnTo>
                      <a:pt x="159" y="41"/>
                    </a:lnTo>
                    <a:lnTo>
                      <a:pt x="166" y="37"/>
                    </a:lnTo>
                    <a:lnTo>
                      <a:pt x="159" y="39"/>
                    </a:lnTo>
                    <a:lnTo>
                      <a:pt x="152" y="42"/>
                    </a:lnTo>
                    <a:lnTo>
                      <a:pt x="146" y="43"/>
                    </a:lnTo>
                    <a:lnTo>
                      <a:pt x="139" y="45"/>
                    </a:lnTo>
                    <a:lnTo>
                      <a:pt x="132" y="47"/>
                    </a:lnTo>
                    <a:lnTo>
                      <a:pt x="125" y="47"/>
                    </a:lnTo>
                    <a:lnTo>
                      <a:pt x="117" y="48"/>
                    </a:lnTo>
                    <a:lnTo>
                      <a:pt x="110" y="48"/>
                    </a:lnTo>
                    <a:lnTo>
                      <a:pt x="95" y="47"/>
                    </a:lnTo>
                    <a:lnTo>
                      <a:pt x="79" y="44"/>
                    </a:lnTo>
                    <a:lnTo>
                      <a:pt x="64" y="41"/>
                    </a:lnTo>
                    <a:lnTo>
                      <a:pt x="50" y="36"/>
                    </a:lnTo>
                    <a:lnTo>
                      <a:pt x="36" y="29"/>
                    </a:lnTo>
                    <a:lnTo>
                      <a:pt x="24" y="20"/>
                    </a:lnTo>
                    <a:lnTo>
                      <a:pt x="11" y="11"/>
                    </a:lnTo>
                    <a:lnTo>
                      <a:pt x="0" y="0"/>
                    </a:lnTo>
                    <a:lnTo>
                      <a:pt x="4" y="6"/>
                    </a:lnTo>
                    <a:lnTo>
                      <a:pt x="8" y="12"/>
                    </a:lnTo>
                    <a:lnTo>
                      <a:pt x="12" y="17"/>
                    </a:lnTo>
                    <a:lnTo>
                      <a:pt x="16" y="21"/>
                    </a:lnTo>
                    <a:lnTo>
                      <a:pt x="21" y="26"/>
                    </a:lnTo>
                    <a:lnTo>
                      <a:pt x="26" y="31"/>
                    </a:lnTo>
                    <a:lnTo>
                      <a:pt x="31" y="35"/>
                    </a:lnTo>
                    <a:lnTo>
                      <a:pt x="36" y="39"/>
                    </a:lnTo>
                    <a:lnTo>
                      <a:pt x="38" y="39"/>
                    </a:lnTo>
                    <a:lnTo>
                      <a:pt x="39" y="41"/>
                    </a:lnTo>
                    <a:lnTo>
                      <a:pt x="40" y="42"/>
                    </a:lnTo>
                    <a:lnTo>
                      <a:pt x="41" y="42"/>
                    </a:lnTo>
                    <a:lnTo>
                      <a:pt x="43" y="43"/>
                    </a:lnTo>
                    <a:lnTo>
                      <a:pt x="44" y="44"/>
                    </a:lnTo>
                    <a:lnTo>
                      <a:pt x="45" y="44"/>
                    </a:lnTo>
                    <a:lnTo>
                      <a:pt x="47" y="45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" name="Freeform 179"/>
              <p:cNvSpPr>
                <a:spLocks/>
              </p:cNvSpPr>
              <p:nvPr/>
            </p:nvSpPr>
            <p:spPr bwMode="auto">
              <a:xfrm>
                <a:off x="1138" y="2682"/>
                <a:ext cx="38" cy="12"/>
              </a:xfrm>
              <a:custGeom>
                <a:avLst/>
                <a:gdLst>
                  <a:gd name="T0" fmla="*/ 26 w 191"/>
                  <a:gd name="T1" fmla="*/ 39 h 72"/>
                  <a:gd name="T2" fmla="*/ 36 w 191"/>
                  <a:gd name="T3" fmla="*/ 47 h 72"/>
                  <a:gd name="T4" fmla="*/ 47 w 191"/>
                  <a:gd name="T5" fmla="*/ 53 h 72"/>
                  <a:gd name="T6" fmla="*/ 58 w 191"/>
                  <a:gd name="T7" fmla="*/ 59 h 72"/>
                  <a:gd name="T8" fmla="*/ 70 w 191"/>
                  <a:gd name="T9" fmla="*/ 62 h 72"/>
                  <a:gd name="T10" fmla="*/ 82 w 191"/>
                  <a:gd name="T11" fmla="*/ 66 h 72"/>
                  <a:gd name="T12" fmla="*/ 95 w 191"/>
                  <a:gd name="T13" fmla="*/ 69 h 72"/>
                  <a:gd name="T14" fmla="*/ 107 w 191"/>
                  <a:gd name="T15" fmla="*/ 71 h 72"/>
                  <a:gd name="T16" fmla="*/ 120 w 191"/>
                  <a:gd name="T17" fmla="*/ 72 h 72"/>
                  <a:gd name="T18" fmla="*/ 125 w 191"/>
                  <a:gd name="T19" fmla="*/ 71 h 72"/>
                  <a:gd name="T20" fmla="*/ 129 w 191"/>
                  <a:gd name="T21" fmla="*/ 71 h 72"/>
                  <a:gd name="T22" fmla="*/ 133 w 191"/>
                  <a:gd name="T23" fmla="*/ 71 h 72"/>
                  <a:gd name="T24" fmla="*/ 138 w 191"/>
                  <a:gd name="T25" fmla="*/ 71 h 72"/>
                  <a:gd name="T26" fmla="*/ 142 w 191"/>
                  <a:gd name="T27" fmla="*/ 69 h 72"/>
                  <a:gd name="T28" fmla="*/ 146 w 191"/>
                  <a:gd name="T29" fmla="*/ 69 h 72"/>
                  <a:gd name="T30" fmla="*/ 150 w 191"/>
                  <a:gd name="T31" fmla="*/ 68 h 72"/>
                  <a:gd name="T32" fmla="*/ 155 w 191"/>
                  <a:gd name="T33" fmla="*/ 67 h 72"/>
                  <a:gd name="T34" fmla="*/ 160 w 191"/>
                  <a:gd name="T35" fmla="*/ 65 h 72"/>
                  <a:gd name="T36" fmla="*/ 164 w 191"/>
                  <a:gd name="T37" fmla="*/ 62 h 72"/>
                  <a:gd name="T38" fmla="*/ 169 w 191"/>
                  <a:gd name="T39" fmla="*/ 60 h 72"/>
                  <a:gd name="T40" fmla="*/ 174 w 191"/>
                  <a:gd name="T41" fmla="*/ 56 h 72"/>
                  <a:gd name="T42" fmla="*/ 178 w 191"/>
                  <a:gd name="T43" fmla="*/ 53 h 72"/>
                  <a:gd name="T44" fmla="*/ 183 w 191"/>
                  <a:gd name="T45" fmla="*/ 49 h 72"/>
                  <a:gd name="T46" fmla="*/ 187 w 191"/>
                  <a:gd name="T47" fmla="*/ 45 h 72"/>
                  <a:gd name="T48" fmla="*/ 191 w 191"/>
                  <a:gd name="T49" fmla="*/ 42 h 72"/>
                  <a:gd name="T50" fmla="*/ 183 w 191"/>
                  <a:gd name="T51" fmla="*/ 45 h 72"/>
                  <a:gd name="T52" fmla="*/ 175 w 191"/>
                  <a:gd name="T53" fmla="*/ 49 h 72"/>
                  <a:gd name="T54" fmla="*/ 166 w 191"/>
                  <a:gd name="T55" fmla="*/ 53 h 72"/>
                  <a:gd name="T56" fmla="*/ 157 w 191"/>
                  <a:gd name="T57" fmla="*/ 55 h 72"/>
                  <a:gd name="T58" fmla="*/ 148 w 191"/>
                  <a:gd name="T59" fmla="*/ 57 h 72"/>
                  <a:gd name="T60" fmla="*/ 139 w 191"/>
                  <a:gd name="T61" fmla="*/ 59 h 72"/>
                  <a:gd name="T62" fmla="*/ 130 w 191"/>
                  <a:gd name="T63" fmla="*/ 60 h 72"/>
                  <a:gd name="T64" fmla="*/ 120 w 191"/>
                  <a:gd name="T65" fmla="*/ 60 h 72"/>
                  <a:gd name="T66" fmla="*/ 103 w 191"/>
                  <a:gd name="T67" fmla="*/ 60 h 72"/>
                  <a:gd name="T68" fmla="*/ 85 w 191"/>
                  <a:gd name="T69" fmla="*/ 56 h 72"/>
                  <a:gd name="T70" fmla="*/ 69 w 191"/>
                  <a:gd name="T71" fmla="*/ 51 h 72"/>
                  <a:gd name="T72" fmla="*/ 53 w 191"/>
                  <a:gd name="T73" fmla="*/ 44 h 72"/>
                  <a:gd name="T74" fmla="*/ 38 w 191"/>
                  <a:gd name="T75" fmla="*/ 36 h 72"/>
                  <a:gd name="T76" fmla="*/ 24 w 191"/>
                  <a:gd name="T77" fmla="*/ 25 h 72"/>
                  <a:gd name="T78" fmla="*/ 12 w 191"/>
                  <a:gd name="T79" fmla="*/ 13 h 72"/>
                  <a:gd name="T80" fmla="*/ 0 w 191"/>
                  <a:gd name="T81" fmla="*/ 0 h 72"/>
                  <a:gd name="T82" fmla="*/ 2 w 191"/>
                  <a:gd name="T83" fmla="*/ 5 h 72"/>
                  <a:gd name="T84" fmla="*/ 5 w 191"/>
                  <a:gd name="T85" fmla="*/ 11 h 72"/>
                  <a:gd name="T86" fmla="*/ 8 w 191"/>
                  <a:gd name="T87" fmla="*/ 15 h 72"/>
                  <a:gd name="T88" fmla="*/ 11 w 191"/>
                  <a:gd name="T89" fmla="*/ 20 h 72"/>
                  <a:gd name="T90" fmla="*/ 15 w 191"/>
                  <a:gd name="T91" fmla="*/ 25 h 72"/>
                  <a:gd name="T92" fmla="*/ 18 w 191"/>
                  <a:gd name="T93" fmla="*/ 30 h 72"/>
                  <a:gd name="T94" fmla="*/ 22 w 191"/>
                  <a:gd name="T95" fmla="*/ 35 h 72"/>
                  <a:gd name="T96" fmla="*/ 26 w 191"/>
                  <a:gd name="T97" fmla="*/ 39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1" h="72">
                    <a:moveTo>
                      <a:pt x="26" y="39"/>
                    </a:moveTo>
                    <a:lnTo>
                      <a:pt x="36" y="47"/>
                    </a:lnTo>
                    <a:lnTo>
                      <a:pt x="47" y="53"/>
                    </a:lnTo>
                    <a:lnTo>
                      <a:pt x="58" y="59"/>
                    </a:lnTo>
                    <a:lnTo>
                      <a:pt x="70" y="62"/>
                    </a:lnTo>
                    <a:lnTo>
                      <a:pt x="82" y="66"/>
                    </a:lnTo>
                    <a:lnTo>
                      <a:pt x="95" y="69"/>
                    </a:lnTo>
                    <a:lnTo>
                      <a:pt x="107" y="71"/>
                    </a:lnTo>
                    <a:lnTo>
                      <a:pt x="120" y="72"/>
                    </a:lnTo>
                    <a:lnTo>
                      <a:pt x="125" y="71"/>
                    </a:lnTo>
                    <a:lnTo>
                      <a:pt x="129" y="71"/>
                    </a:lnTo>
                    <a:lnTo>
                      <a:pt x="133" y="71"/>
                    </a:lnTo>
                    <a:lnTo>
                      <a:pt x="138" y="71"/>
                    </a:lnTo>
                    <a:lnTo>
                      <a:pt x="142" y="69"/>
                    </a:lnTo>
                    <a:lnTo>
                      <a:pt x="146" y="69"/>
                    </a:lnTo>
                    <a:lnTo>
                      <a:pt x="150" y="68"/>
                    </a:lnTo>
                    <a:lnTo>
                      <a:pt x="155" y="67"/>
                    </a:lnTo>
                    <a:lnTo>
                      <a:pt x="160" y="65"/>
                    </a:lnTo>
                    <a:lnTo>
                      <a:pt x="164" y="62"/>
                    </a:lnTo>
                    <a:lnTo>
                      <a:pt x="169" y="60"/>
                    </a:lnTo>
                    <a:lnTo>
                      <a:pt x="174" y="56"/>
                    </a:lnTo>
                    <a:lnTo>
                      <a:pt x="178" y="53"/>
                    </a:lnTo>
                    <a:lnTo>
                      <a:pt x="183" y="49"/>
                    </a:lnTo>
                    <a:lnTo>
                      <a:pt x="187" y="45"/>
                    </a:lnTo>
                    <a:lnTo>
                      <a:pt x="191" y="42"/>
                    </a:lnTo>
                    <a:lnTo>
                      <a:pt x="183" y="45"/>
                    </a:lnTo>
                    <a:lnTo>
                      <a:pt x="175" y="49"/>
                    </a:lnTo>
                    <a:lnTo>
                      <a:pt x="166" y="53"/>
                    </a:lnTo>
                    <a:lnTo>
                      <a:pt x="157" y="55"/>
                    </a:lnTo>
                    <a:lnTo>
                      <a:pt x="148" y="57"/>
                    </a:lnTo>
                    <a:lnTo>
                      <a:pt x="139" y="59"/>
                    </a:lnTo>
                    <a:lnTo>
                      <a:pt x="130" y="60"/>
                    </a:lnTo>
                    <a:lnTo>
                      <a:pt x="120" y="60"/>
                    </a:lnTo>
                    <a:lnTo>
                      <a:pt x="103" y="60"/>
                    </a:lnTo>
                    <a:lnTo>
                      <a:pt x="85" y="56"/>
                    </a:lnTo>
                    <a:lnTo>
                      <a:pt x="69" y="51"/>
                    </a:lnTo>
                    <a:lnTo>
                      <a:pt x="53" y="44"/>
                    </a:lnTo>
                    <a:lnTo>
                      <a:pt x="38" y="36"/>
                    </a:lnTo>
                    <a:lnTo>
                      <a:pt x="24" y="25"/>
                    </a:lnTo>
                    <a:lnTo>
                      <a:pt x="12" y="13"/>
                    </a:lnTo>
                    <a:lnTo>
                      <a:pt x="0" y="0"/>
                    </a:lnTo>
                    <a:lnTo>
                      <a:pt x="2" y="5"/>
                    </a:lnTo>
                    <a:lnTo>
                      <a:pt x="5" y="11"/>
                    </a:lnTo>
                    <a:lnTo>
                      <a:pt x="8" y="15"/>
                    </a:lnTo>
                    <a:lnTo>
                      <a:pt x="11" y="20"/>
                    </a:lnTo>
                    <a:lnTo>
                      <a:pt x="15" y="25"/>
                    </a:lnTo>
                    <a:lnTo>
                      <a:pt x="18" y="30"/>
                    </a:lnTo>
                    <a:lnTo>
                      <a:pt x="22" y="35"/>
                    </a:lnTo>
                    <a:lnTo>
                      <a:pt x="26" y="39"/>
                    </a:lnTo>
                    <a:close/>
                  </a:path>
                </a:pathLst>
              </a:custGeom>
              <a:solidFill>
                <a:srgbClr val="F1AB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" name="Freeform 180"/>
              <p:cNvSpPr>
                <a:spLocks/>
              </p:cNvSpPr>
              <p:nvPr/>
            </p:nvSpPr>
            <p:spPr bwMode="auto">
              <a:xfrm>
                <a:off x="1136" y="2679"/>
                <a:ext cx="42" cy="14"/>
              </a:xfrm>
              <a:custGeom>
                <a:avLst/>
                <a:gdLst>
                  <a:gd name="T0" fmla="*/ 17 w 210"/>
                  <a:gd name="T1" fmla="*/ 36 h 84"/>
                  <a:gd name="T2" fmla="*/ 28 w 210"/>
                  <a:gd name="T3" fmla="*/ 47 h 84"/>
                  <a:gd name="T4" fmla="*/ 41 w 210"/>
                  <a:gd name="T5" fmla="*/ 56 h 84"/>
                  <a:gd name="T6" fmla="*/ 53 w 210"/>
                  <a:gd name="T7" fmla="*/ 65 h 84"/>
                  <a:gd name="T8" fmla="*/ 67 w 210"/>
                  <a:gd name="T9" fmla="*/ 71 h 84"/>
                  <a:gd name="T10" fmla="*/ 81 w 210"/>
                  <a:gd name="T11" fmla="*/ 77 h 84"/>
                  <a:gd name="T12" fmla="*/ 96 w 210"/>
                  <a:gd name="T13" fmla="*/ 80 h 84"/>
                  <a:gd name="T14" fmla="*/ 112 w 210"/>
                  <a:gd name="T15" fmla="*/ 83 h 84"/>
                  <a:gd name="T16" fmla="*/ 127 w 210"/>
                  <a:gd name="T17" fmla="*/ 84 h 84"/>
                  <a:gd name="T18" fmla="*/ 134 w 210"/>
                  <a:gd name="T19" fmla="*/ 84 h 84"/>
                  <a:gd name="T20" fmla="*/ 142 w 210"/>
                  <a:gd name="T21" fmla="*/ 83 h 84"/>
                  <a:gd name="T22" fmla="*/ 149 w 210"/>
                  <a:gd name="T23" fmla="*/ 83 h 84"/>
                  <a:gd name="T24" fmla="*/ 156 w 210"/>
                  <a:gd name="T25" fmla="*/ 81 h 84"/>
                  <a:gd name="T26" fmla="*/ 163 w 210"/>
                  <a:gd name="T27" fmla="*/ 79 h 84"/>
                  <a:gd name="T28" fmla="*/ 170 w 210"/>
                  <a:gd name="T29" fmla="*/ 78 h 84"/>
                  <a:gd name="T30" fmla="*/ 176 w 210"/>
                  <a:gd name="T31" fmla="*/ 75 h 84"/>
                  <a:gd name="T32" fmla="*/ 183 w 210"/>
                  <a:gd name="T33" fmla="*/ 73 h 84"/>
                  <a:gd name="T34" fmla="*/ 187 w 210"/>
                  <a:gd name="T35" fmla="*/ 69 h 84"/>
                  <a:gd name="T36" fmla="*/ 190 w 210"/>
                  <a:gd name="T37" fmla="*/ 67 h 84"/>
                  <a:gd name="T38" fmla="*/ 194 w 210"/>
                  <a:gd name="T39" fmla="*/ 63 h 84"/>
                  <a:gd name="T40" fmla="*/ 197 w 210"/>
                  <a:gd name="T41" fmla="*/ 61 h 84"/>
                  <a:gd name="T42" fmla="*/ 200 w 210"/>
                  <a:gd name="T43" fmla="*/ 57 h 84"/>
                  <a:gd name="T44" fmla="*/ 204 w 210"/>
                  <a:gd name="T45" fmla="*/ 54 h 84"/>
                  <a:gd name="T46" fmla="*/ 207 w 210"/>
                  <a:gd name="T47" fmla="*/ 50 h 84"/>
                  <a:gd name="T48" fmla="*/ 210 w 210"/>
                  <a:gd name="T49" fmla="*/ 45 h 84"/>
                  <a:gd name="T50" fmla="*/ 201 w 210"/>
                  <a:gd name="T51" fmla="*/ 51 h 84"/>
                  <a:gd name="T52" fmla="*/ 191 w 210"/>
                  <a:gd name="T53" fmla="*/ 57 h 84"/>
                  <a:gd name="T54" fmla="*/ 181 w 210"/>
                  <a:gd name="T55" fmla="*/ 62 h 84"/>
                  <a:gd name="T56" fmla="*/ 171 w 210"/>
                  <a:gd name="T57" fmla="*/ 66 h 84"/>
                  <a:gd name="T58" fmla="*/ 160 w 210"/>
                  <a:gd name="T59" fmla="*/ 69 h 84"/>
                  <a:gd name="T60" fmla="*/ 149 w 210"/>
                  <a:gd name="T61" fmla="*/ 71 h 84"/>
                  <a:gd name="T62" fmla="*/ 138 w 210"/>
                  <a:gd name="T63" fmla="*/ 73 h 84"/>
                  <a:gd name="T64" fmla="*/ 127 w 210"/>
                  <a:gd name="T65" fmla="*/ 73 h 84"/>
                  <a:gd name="T66" fmla="*/ 118 w 210"/>
                  <a:gd name="T67" fmla="*/ 73 h 84"/>
                  <a:gd name="T68" fmla="*/ 108 w 210"/>
                  <a:gd name="T69" fmla="*/ 72 h 84"/>
                  <a:gd name="T70" fmla="*/ 99 w 210"/>
                  <a:gd name="T71" fmla="*/ 71 h 84"/>
                  <a:gd name="T72" fmla="*/ 89 w 210"/>
                  <a:gd name="T73" fmla="*/ 68 h 84"/>
                  <a:gd name="T74" fmla="*/ 80 w 210"/>
                  <a:gd name="T75" fmla="*/ 65 h 84"/>
                  <a:gd name="T76" fmla="*/ 71 w 210"/>
                  <a:gd name="T77" fmla="*/ 62 h 84"/>
                  <a:gd name="T78" fmla="*/ 63 w 210"/>
                  <a:gd name="T79" fmla="*/ 57 h 84"/>
                  <a:gd name="T80" fmla="*/ 55 w 210"/>
                  <a:gd name="T81" fmla="*/ 54 h 84"/>
                  <a:gd name="T82" fmla="*/ 39 w 210"/>
                  <a:gd name="T83" fmla="*/ 43 h 84"/>
                  <a:gd name="T84" fmla="*/ 25 w 210"/>
                  <a:gd name="T85" fmla="*/ 30 h 84"/>
                  <a:gd name="T86" fmla="*/ 12 w 210"/>
                  <a:gd name="T87" fmla="*/ 17 h 84"/>
                  <a:gd name="T88" fmla="*/ 0 w 210"/>
                  <a:gd name="T89" fmla="*/ 0 h 84"/>
                  <a:gd name="T90" fmla="*/ 1 w 210"/>
                  <a:gd name="T91" fmla="*/ 5 h 84"/>
                  <a:gd name="T92" fmla="*/ 3 w 210"/>
                  <a:gd name="T93" fmla="*/ 9 h 84"/>
                  <a:gd name="T94" fmla="*/ 5 w 210"/>
                  <a:gd name="T95" fmla="*/ 14 h 84"/>
                  <a:gd name="T96" fmla="*/ 7 w 210"/>
                  <a:gd name="T97" fmla="*/ 19 h 84"/>
                  <a:gd name="T98" fmla="*/ 9 w 210"/>
                  <a:gd name="T99" fmla="*/ 24 h 84"/>
                  <a:gd name="T100" fmla="*/ 12 w 210"/>
                  <a:gd name="T101" fmla="*/ 27 h 84"/>
                  <a:gd name="T102" fmla="*/ 14 w 210"/>
                  <a:gd name="T103" fmla="*/ 32 h 84"/>
                  <a:gd name="T104" fmla="*/ 17 w 210"/>
                  <a:gd name="T105" fmla="*/ 3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10" h="84">
                    <a:moveTo>
                      <a:pt x="17" y="36"/>
                    </a:moveTo>
                    <a:lnTo>
                      <a:pt x="28" y="47"/>
                    </a:lnTo>
                    <a:lnTo>
                      <a:pt x="41" y="56"/>
                    </a:lnTo>
                    <a:lnTo>
                      <a:pt x="53" y="65"/>
                    </a:lnTo>
                    <a:lnTo>
                      <a:pt x="67" y="71"/>
                    </a:lnTo>
                    <a:lnTo>
                      <a:pt x="81" y="77"/>
                    </a:lnTo>
                    <a:lnTo>
                      <a:pt x="96" y="80"/>
                    </a:lnTo>
                    <a:lnTo>
                      <a:pt x="112" y="83"/>
                    </a:lnTo>
                    <a:lnTo>
                      <a:pt x="127" y="84"/>
                    </a:lnTo>
                    <a:lnTo>
                      <a:pt x="134" y="84"/>
                    </a:lnTo>
                    <a:lnTo>
                      <a:pt x="142" y="83"/>
                    </a:lnTo>
                    <a:lnTo>
                      <a:pt x="149" y="83"/>
                    </a:lnTo>
                    <a:lnTo>
                      <a:pt x="156" y="81"/>
                    </a:lnTo>
                    <a:lnTo>
                      <a:pt x="163" y="79"/>
                    </a:lnTo>
                    <a:lnTo>
                      <a:pt x="170" y="78"/>
                    </a:lnTo>
                    <a:lnTo>
                      <a:pt x="176" y="75"/>
                    </a:lnTo>
                    <a:lnTo>
                      <a:pt x="183" y="73"/>
                    </a:lnTo>
                    <a:lnTo>
                      <a:pt x="187" y="69"/>
                    </a:lnTo>
                    <a:lnTo>
                      <a:pt x="190" y="67"/>
                    </a:lnTo>
                    <a:lnTo>
                      <a:pt x="194" y="63"/>
                    </a:lnTo>
                    <a:lnTo>
                      <a:pt x="197" y="61"/>
                    </a:lnTo>
                    <a:lnTo>
                      <a:pt x="200" y="57"/>
                    </a:lnTo>
                    <a:lnTo>
                      <a:pt x="204" y="54"/>
                    </a:lnTo>
                    <a:lnTo>
                      <a:pt x="207" y="50"/>
                    </a:lnTo>
                    <a:lnTo>
                      <a:pt x="210" y="45"/>
                    </a:lnTo>
                    <a:lnTo>
                      <a:pt x="201" y="51"/>
                    </a:lnTo>
                    <a:lnTo>
                      <a:pt x="191" y="57"/>
                    </a:lnTo>
                    <a:lnTo>
                      <a:pt x="181" y="62"/>
                    </a:lnTo>
                    <a:lnTo>
                      <a:pt x="171" y="66"/>
                    </a:lnTo>
                    <a:lnTo>
                      <a:pt x="160" y="69"/>
                    </a:lnTo>
                    <a:lnTo>
                      <a:pt x="149" y="71"/>
                    </a:lnTo>
                    <a:lnTo>
                      <a:pt x="138" y="73"/>
                    </a:lnTo>
                    <a:lnTo>
                      <a:pt x="127" y="73"/>
                    </a:lnTo>
                    <a:lnTo>
                      <a:pt x="118" y="73"/>
                    </a:lnTo>
                    <a:lnTo>
                      <a:pt x="108" y="72"/>
                    </a:lnTo>
                    <a:lnTo>
                      <a:pt x="99" y="71"/>
                    </a:lnTo>
                    <a:lnTo>
                      <a:pt x="89" y="68"/>
                    </a:lnTo>
                    <a:lnTo>
                      <a:pt x="80" y="65"/>
                    </a:lnTo>
                    <a:lnTo>
                      <a:pt x="71" y="62"/>
                    </a:lnTo>
                    <a:lnTo>
                      <a:pt x="63" y="57"/>
                    </a:lnTo>
                    <a:lnTo>
                      <a:pt x="55" y="54"/>
                    </a:lnTo>
                    <a:lnTo>
                      <a:pt x="39" y="43"/>
                    </a:lnTo>
                    <a:lnTo>
                      <a:pt x="25" y="30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3" y="9"/>
                    </a:lnTo>
                    <a:lnTo>
                      <a:pt x="5" y="14"/>
                    </a:lnTo>
                    <a:lnTo>
                      <a:pt x="7" y="19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4" y="32"/>
                    </a:lnTo>
                    <a:lnTo>
                      <a:pt x="17" y="36"/>
                    </a:lnTo>
                    <a:close/>
                  </a:path>
                </a:pathLst>
              </a:custGeom>
              <a:solidFill>
                <a:srgbClr val="F1A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0" name="Freeform 181"/>
              <p:cNvSpPr>
                <a:spLocks/>
              </p:cNvSpPr>
              <p:nvPr/>
            </p:nvSpPr>
            <p:spPr bwMode="auto">
              <a:xfrm>
                <a:off x="1135" y="2677"/>
                <a:ext cx="45" cy="15"/>
              </a:xfrm>
              <a:custGeom>
                <a:avLst/>
                <a:gdLst>
                  <a:gd name="T0" fmla="*/ 12 w 224"/>
                  <a:gd name="T1" fmla="*/ 35 h 95"/>
                  <a:gd name="T2" fmla="*/ 24 w 224"/>
                  <a:gd name="T3" fmla="*/ 48 h 95"/>
                  <a:gd name="T4" fmla="*/ 37 w 224"/>
                  <a:gd name="T5" fmla="*/ 60 h 95"/>
                  <a:gd name="T6" fmla="*/ 50 w 224"/>
                  <a:gd name="T7" fmla="*/ 71 h 95"/>
                  <a:gd name="T8" fmla="*/ 65 w 224"/>
                  <a:gd name="T9" fmla="*/ 79 h 95"/>
                  <a:gd name="T10" fmla="*/ 81 w 224"/>
                  <a:gd name="T11" fmla="*/ 86 h 95"/>
                  <a:gd name="T12" fmla="*/ 97 w 224"/>
                  <a:gd name="T13" fmla="*/ 91 h 95"/>
                  <a:gd name="T14" fmla="*/ 115 w 224"/>
                  <a:gd name="T15" fmla="*/ 95 h 95"/>
                  <a:gd name="T16" fmla="*/ 132 w 224"/>
                  <a:gd name="T17" fmla="*/ 95 h 95"/>
                  <a:gd name="T18" fmla="*/ 142 w 224"/>
                  <a:gd name="T19" fmla="*/ 95 h 95"/>
                  <a:gd name="T20" fmla="*/ 151 w 224"/>
                  <a:gd name="T21" fmla="*/ 94 h 95"/>
                  <a:gd name="T22" fmla="*/ 160 w 224"/>
                  <a:gd name="T23" fmla="*/ 92 h 95"/>
                  <a:gd name="T24" fmla="*/ 169 w 224"/>
                  <a:gd name="T25" fmla="*/ 90 h 95"/>
                  <a:gd name="T26" fmla="*/ 178 w 224"/>
                  <a:gd name="T27" fmla="*/ 88 h 95"/>
                  <a:gd name="T28" fmla="*/ 187 w 224"/>
                  <a:gd name="T29" fmla="*/ 84 h 95"/>
                  <a:gd name="T30" fmla="*/ 195 w 224"/>
                  <a:gd name="T31" fmla="*/ 80 h 95"/>
                  <a:gd name="T32" fmla="*/ 203 w 224"/>
                  <a:gd name="T33" fmla="*/ 77 h 95"/>
                  <a:gd name="T34" fmla="*/ 206 w 224"/>
                  <a:gd name="T35" fmla="*/ 73 h 95"/>
                  <a:gd name="T36" fmla="*/ 209 w 224"/>
                  <a:gd name="T37" fmla="*/ 70 h 95"/>
                  <a:gd name="T38" fmla="*/ 212 w 224"/>
                  <a:gd name="T39" fmla="*/ 67 h 95"/>
                  <a:gd name="T40" fmla="*/ 214 w 224"/>
                  <a:gd name="T41" fmla="*/ 64 h 95"/>
                  <a:gd name="T42" fmla="*/ 217 w 224"/>
                  <a:gd name="T43" fmla="*/ 60 h 95"/>
                  <a:gd name="T44" fmla="*/ 219 w 224"/>
                  <a:gd name="T45" fmla="*/ 56 h 95"/>
                  <a:gd name="T46" fmla="*/ 222 w 224"/>
                  <a:gd name="T47" fmla="*/ 53 h 95"/>
                  <a:gd name="T48" fmla="*/ 224 w 224"/>
                  <a:gd name="T49" fmla="*/ 49 h 95"/>
                  <a:gd name="T50" fmla="*/ 214 w 224"/>
                  <a:gd name="T51" fmla="*/ 56 h 95"/>
                  <a:gd name="T52" fmla="*/ 204 w 224"/>
                  <a:gd name="T53" fmla="*/ 64 h 95"/>
                  <a:gd name="T54" fmla="*/ 193 w 224"/>
                  <a:gd name="T55" fmla="*/ 70 h 95"/>
                  <a:gd name="T56" fmla="*/ 181 w 224"/>
                  <a:gd name="T57" fmla="*/ 76 h 95"/>
                  <a:gd name="T58" fmla="*/ 170 w 224"/>
                  <a:gd name="T59" fmla="*/ 79 h 95"/>
                  <a:gd name="T60" fmla="*/ 157 w 224"/>
                  <a:gd name="T61" fmla="*/ 82 h 95"/>
                  <a:gd name="T62" fmla="*/ 145 w 224"/>
                  <a:gd name="T63" fmla="*/ 84 h 95"/>
                  <a:gd name="T64" fmla="*/ 132 w 224"/>
                  <a:gd name="T65" fmla="*/ 84 h 95"/>
                  <a:gd name="T66" fmla="*/ 122 w 224"/>
                  <a:gd name="T67" fmla="*/ 84 h 95"/>
                  <a:gd name="T68" fmla="*/ 112 w 224"/>
                  <a:gd name="T69" fmla="*/ 83 h 95"/>
                  <a:gd name="T70" fmla="*/ 101 w 224"/>
                  <a:gd name="T71" fmla="*/ 82 h 95"/>
                  <a:gd name="T72" fmla="*/ 92 w 224"/>
                  <a:gd name="T73" fmla="*/ 78 h 95"/>
                  <a:gd name="T74" fmla="*/ 82 w 224"/>
                  <a:gd name="T75" fmla="*/ 76 h 95"/>
                  <a:gd name="T76" fmla="*/ 73 w 224"/>
                  <a:gd name="T77" fmla="*/ 71 h 95"/>
                  <a:gd name="T78" fmla="*/ 64 w 224"/>
                  <a:gd name="T79" fmla="*/ 67 h 95"/>
                  <a:gd name="T80" fmla="*/ 56 w 224"/>
                  <a:gd name="T81" fmla="*/ 61 h 95"/>
                  <a:gd name="T82" fmla="*/ 47 w 224"/>
                  <a:gd name="T83" fmla="*/ 55 h 95"/>
                  <a:gd name="T84" fmla="*/ 40 w 224"/>
                  <a:gd name="T85" fmla="*/ 49 h 95"/>
                  <a:gd name="T86" fmla="*/ 32 w 224"/>
                  <a:gd name="T87" fmla="*/ 42 h 95"/>
                  <a:gd name="T88" fmla="*/ 25 w 224"/>
                  <a:gd name="T89" fmla="*/ 35 h 95"/>
                  <a:gd name="T90" fmla="*/ 18 w 224"/>
                  <a:gd name="T91" fmla="*/ 28 h 95"/>
                  <a:gd name="T92" fmla="*/ 12 w 224"/>
                  <a:gd name="T93" fmla="*/ 19 h 95"/>
                  <a:gd name="T94" fmla="*/ 6 w 224"/>
                  <a:gd name="T95" fmla="*/ 10 h 95"/>
                  <a:gd name="T96" fmla="*/ 0 w 224"/>
                  <a:gd name="T97" fmla="*/ 0 h 95"/>
                  <a:gd name="T98" fmla="*/ 1 w 224"/>
                  <a:gd name="T99" fmla="*/ 5 h 95"/>
                  <a:gd name="T100" fmla="*/ 2 w 224"/>
                  <a:gd name="T101" fmla="*/ 10 h 95"/>
                  <a:gd name="T102" fmla="*/ 4 w 224"/>
                  <a:gd name="T103" fmla="*/ 13 h 95"/>
                  <a:gd name="T104" fmla="*/ 5 w 224"/>
                  <a:gd name="T105" fmla="*/ 18 h 95"/>
                  <a:gd name="T106" fmla="*/ 7 w 224"/>
                  <a:gd name="T107" fmla="*/ 23 h 95"/>
                  <a:gd name="T108" fmla="*/ 8 w 224"/>
                  <a:gd name="T109" fmla="*/ 26 h 95"/>
                  <a:gd name="T110" fmla="*/ 10 w 224"/>
                  <a:gd name="T111" fmla="*/ 30 h 95"/>
                  <a:gd name="T112" fmla="*/ 12 w 224"/>
                  <a:gd name="T113" fmla="*/ 3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24" h="95">
                    <a:moveTo>
                      <a:pt x="12" y="35"/>
                    </a:moveTo>
                    <a:lnTo>
                      <a:pt x="24" y="48"/>
                    </a:lnTo>
                    <a:lnTo>
                      <a:pt x="37" y="60"/>
                    </a:lnTo>
                    <a:lnTo>
                      <a:pt x="50" y="71"/>
                    </a:lnTo>
                    <a:lnTo>
                      <a:pt x="65" y="79"/>
                    </a:lnTo>
                    <a:lnTo>
                      <a:pt x="81" y="86"/>
                    </a:lnTo>
                    <a:lnTo>
                      <a:pt x="97" y="91"/>
                    </a:lnTo>
                    <a:lnTo>
                      <a:pt x="115" y="95"/>
                    </a:lnTo>
                    <a:lnTo>
                      <a:pt x="132" y="95"/>
                    </a:lnTo>
                    <a:lnTo>
                      <a:pt x="142" y="95"/>
                    </a:lnTo>
                    <a:lnTo>
                      <a:pt x="151" y="94"/>
                    </a:lnTo>
                    <a:lnTo>
                      <a:pt x="160" y="92"/>
                    </a:lnTo>
                    <a:lnTo>
                      <a:pt x="169" y="90"/>
                    </a:lnTo>
                    <a:lnTo>
                      <a:pt x="178" y="88"/>
                    </a:lnTo>
                    <a:lnTo>
                      <a:pt x="187" y="84"/>
                    </a:lnTo>
                    <a:lnTo>
                      <a:pt x="195" y="80"/>
                    </a:lnTo>
                    <a:lnTo>
                      <a:pt x="203" y="77"/>
                    </a:lnTo>
                    <a:lnTo>
                      <a:pt x="206" y="73"/>
                    </a:lnTo>
                    <a:lnTo>
                      <a:pt x="209" y="70"/>
                    </a:lnTo>
                    <a:lnTo>
                      <a:pt x="212" y="67"/>
                    </a:lnTo>
                    <a:lnTo>
                      <a:pt x="214" y="64"/>
                    </a:lnTo>
                    <a:lnTo>
                      <a:pt x="217" y="60"/>
                    </a:lnTo>
                    <a:lnTo>
                      <a:pt x="219" y="56"/>
                    </a:lnTo>
                    <a:lnTo>
                      <a:pt x="222" y="53"/>
                    </a:lnTo>
                    <a:lnTo>
                      <a:pt x="224" y="49"/>
                    </a:lnTo>
                    <a:lnTo>
                      <a:pt x="214" y="56"/>
                    </a:lnTo>
                    <a:lnTo>
                      <a:pt x="204" y="64"/>
                    </a:lnTo>
                    <a:lnTo>
                      <a:pt x="193" y="70"/>
                    </a:lnTo>
                    <a:lnTo>
                      <a:pt x="181" y="76"/>
                    </a:lnTo>
                    <a:lnTo>
                      <a:pt x="170" y="79"/>
                    </a:lnTo>
                    <a:lnTo>
                      <a:pt x="157" y="82"/>
                    </a:lnTo>
                    <a:lnTo>
                      <a:pt x="145" y="84"/>
                    </a:lnTo>
                    <a:lnTo>
                      <a:pt x="132" y="84"/>
                    </a:lnTo>
                    <a:lnTo>
                      <a:pt x="122" y="84"/>
                    </a:lnTo>
                    <a:lnTo>
                      <a:pt x="112" y="83"/>
                    </a:lnTo>
                    <a:lnTo>
                      <a:pt x="101" y="82"/>
                    </a:lnTo>
                    <a:lnTo>
                      <a:pt x="92" y="78"/>
                    </a:lnTo>
                    <a:lnTo>
                      <a:pt x="82" y="76"/>
                    </a:lnTo>
                    <a:lnTo>
                      <a:pt x="73" y="71"/>
                    </a:lnTo>
                    <a:lnTo>
                      <a:pt x="64" y="67"/>
                    </a:lnTo>
                    <a:lnTo>
                      <a:pt x="56" y="61"/>
                    </a:lnTo>
                    <a:lnTo>
                      <a:pt x="47" y="55"/>
                    </a:lnTo>
                    <a:lnTo>
                      <a:pt x="40" y="49"/>
                    </a:lnTo>
                    <a:lnTo>
                      <a:pt x="32" y="42"/>
                    </a:lnTo>
                    <a:lnTo>
                      <a:pt x="25" y="35"/>
                    </a:lnTo>
                    <a:lnTo>
                      <a:pt x="18" y="28"/>
                    </a:lnTo>
                    <a:lnTo>
                      <a:pt x="12" y="19"/>
                    </a:lnTo>
                    <a:lnTo>
                      <a:pt x="6" y="10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10"/>
                    </a:lnTo>
                    <a:lnTo>
                      <a:pt x="4" y="13"/>
                    </a:lnTo>
                    <a:lnTo>
                      <a:pt x="5" y="18"/>
                    </a:lnTo>
                    <a:lnTo>
                      <a:pt x="7" y="23"/>
                    </a:lnTo>
                    <a:lnTo>
                      <a:pt x="8" y="26"/>
                    </a:lnTo>
                    <a:lnTo>
                      <a:pt x="10" y="30"/>
                    </a:lnTo>
                    <a:lnTo>
                      <a:pt x="12" y="35"/>
                    </a:lnTo>
                    <a:close/>
                  </a:path>
                </a:pathLst>
              </a:custGeom>
              <a:solidFill>
                <a:srgbClr val="F2AF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1" name="Freeform 182"/>
              <p:cNvSpPr>
                <a:spLocks/>
              </p:cNvSpPr>
              <p:nvPr/>
            </p:nvSpPr>
            <p:spPr bwMode="auto">
              <a:xfrm>
                <a:off x="1135" y="2674"/>
                <a:ext cx="47" cy="18"/>
              </a:xfrm>
              <a:custGeom>
                <a:avLst/>
                <a:gdLst>
                  <a:gd name="T0" fmla="*/ 20 w 235"/>
                  <a:gd name="T1" fmla="*/ 50 h 106"/>
                  <a:gd name="T2" fmla="*/ 47 w 235"/>
                  <a:gd name="T3" fmla="*/ 76 h 106"/>
                  <a:gd name="T4" fmla="*/ 71 w 235"/>
                  <a:gd name="T5" fmla="*/ 90 h 106"/>
                  <a:gd name="T6" fmla="*/ 88 w 235"/>
                  <a:gd name="T7" fmla="*/ 98 h 106"/>
                  <a:gd name="T8" fmla="*/ 107 w 235"/>
                  <a:gd name="T9" fmla="*/ 104 h 106"/>
                  <a:gd name="T10" fmla="*/ 126 w 235"/>
                  <a:gd name="T11" fmla="*/ 106 h 106"/>
                  <a:gd name="T12" fmla="*/ 146 w 235"/>
                  <a:gd name="T13" fmla="*/ 106 h 106"/>
                  <a:gd name="T14" fmla="*/ 168 w 235"/>
                  <a:gd name="T15" fmla="*/ 102 h 106"/>
                  <a:gd name="T16" fmla="*/ 189 w 235"/>
                  <a:gd name="T17" fmla="*/ 95 h 106"/>
                  <a:gd name="T18" fmla="*/ 209 w 235"/>
                  <a:gd name="T19" fmla="*/ 84 h 106"/>
                  <a:gd name="T20" fmla="*/ 220 w 235"/>
                  <a:gd name="T21" fmla="*/ 76 h 106"/>
                  <a:gd name="T22" fmla="*/ 224 w 235"/>
                  <a:gd name="T23" fmla="*/ 70 h 106"/>
                  <a:gd name="T24" fmla="*/ 228 w 235"/>
                  <a:gd name="T25" fmla="*/ 63 h 106"/>
                  <a:gd name="T26" fmla="*/ 233 w 235"/>
                  <a:gd name="T27" fmla="*/ 57 h 106"/>
                  <a:gd name="T28" fmla="*/ 235 w 235"/>
                  <a:gd name="T29" fmla="*/ 53 h 106"/>
                  <a:gd name="T30" fmla="*/ 235 w 235"/>
                  <a:gd name="T31" fmla="*/ 52 h 106"/>
                  <a:gd name="T32" fmla="*/ 235 w 235"/>
                  <a:gd name="T33" fmla="*/ 52 h 106"/>
                  <a:gd name="T34" fmla="*/ 235 w 235"/>
                  <a:gd name="T35" fmla="*/ 52 h 106"/>
                  <a:gd name="T36" fmla="*/ 224 w 235"/>
                  <a:gd name="T37" fmla="*/ 62 h 106"/>
                  <a:gd name="T38" fmla="*/ 201 w 235"/>
                  <a:gd name="T39" fmla="*/ 77 h 106"/>
                  <a:gd name="T40" fmla="*/ 176 w 235"/>
                  <a:gd name="T41" fmla="*/ 88 h 106"/>
                  <a:gd name="T42" fmla="*/ 149 w 235"/>
                  <a:gd name="T43" fmla="*/ 94 h 106"/>
                  <a:gd name="T44" fmla="*/ 124 w 235"/>
                  <a:gd name="T45" fmla="*/ 95 h 106"/>
                  <a:gd name="T46" fmla="*/ 103 w 235"/>
                  <a:gd name="T47" fmla="*/ 92 h 106"/>
                  <a:gd name="T48" fmla="*/ 83 w 235"/>
                  <a:gd name="T49" fmla="*/ 84 h 106"/>
                  <a:gd name="T50" fmla="*/ 64 w 235"/>
                  <a:gd name="T51" fmla="*/ 75 h 106"/>
                  <a:gd name="T52" fmla="*/ 47 w 235"/>
                  <a:gd name="T53" fmla="*/ 63 h 106"/>
                  <a:gd name="T54" fmla="*/ 31 w 235"/>
                  <a:gd name="T55" fmla="*/ 47 h 106"/>
                  <a:gd name="T56" fmla="*/ 17 w 235"/>
                  <a:gd name="T57" fmla="*/ 30 h 106"/>
                  <a:gd name="T58" fmla="*/ 6 w 235"/>
                  <a:gd name="T59" fmla="*/ 11 h 106"/>
                  <a:gd name="T60" fmla="*/ 1 w 235"/>
                  <a:gd name="T61" fmla="*/ 5 h 106"/>
                  <a:gd name="T62" fmla="*/ 2 w 235"/>
                  <a:gd name="T63" fmla="*/ 14 h 106"/>
                  <a:gd name="T64" fmla="*/ 4 w 235"/>
                  <a:gd name="T65" fmla="*/ 21 h 106"/>
                  <a:gd name="T66" fmla="*/ 7 w 235"/>
                  <a:gd name="T67" fmla="*/ 29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35" h="106">
                    <a:moveTo>
                      <a:pt x="8" y="33"/>
                    </a:moveTo>
                    <a:lnTo>
                      <a:pt x="20" y="50"/>
                    </a:lnTo>
                    <a:lnTo>
                      <a:pt x="33" y="63"/>
                    </a:lnTo>
                    <a:lnTo>
                      <a:pt x="47" y="76"/>
                    </a:lnTo>
                    <a:lnTo>
                      <a:pt x="63" y="87"/>
                    </a:lnTo>
                    <a:lnTo>
                      <a:pt x="71" y="90"/>
                    </a:lnTo>
                    <a:lnTo>
                      <a:pt x="79" y="95"/>
                    </a:lnTo>
                    <a:lnTo>
                      <a:pt x="88" y="98"/>
                    </a:lnTo>
                    <a:lnTo>
                      <a:pt x="97" y="101"/>
                    </a:lnTo>
                    <a:lnTo>
                      <a:pt x="107" y="104"/>
                    </a:lnTo>
                    <a:lnTo>
                      <a:pt x="116" y="105"/>
                    </a:lnTo>
                    <a:lnTo>
                      <a:pt x="126" y="106"/>
                    </a:lnTo>
                    <a:lnTo>
                      <a:pt x="135" y="106"/>
                    </a:lnTo>
                    <a:lnTo>
                      <a:pt x="146" y="106"/>
                    </a:lnTo>
                    <a:lnTo>
                      <a:pt x="157" y="104"/>
                    </a:lnTo>
                    <a:lnTo>
                      <a:pt x="168" y="102"/>
                    </a:lnTo>
                    <a:lnTo>
                      <a:pt x="179" y="99"/>
                    </a:lnTo>
                    <a:lnTo>
                      <a:pt x="189" y="95"/>
                    </a:lnTo>
                    <a:lnTo>
                      <a:pt x="199" y="90"/>
                    </a:lnTo>
                    <a:lnTo>
                      <a:pt x="209" y="84"/>
                    </a:lnTo>
                    <a:lnTo>
                      <a:pt x="218" y="78"/>
                    </a:lnTo>
                    <a:lnTo>
                      <a:pt x="220" y="76"/>
                    </a:lnTo>
                    <a:lnTo>
                      <a:pt x="222" y="72"/>
                    </a:lnTo>
                    <a:lnTo>
                      <a:pt x="224" y="70"/>
                    </a:lnTo>
                    <a:lnTo>
                      <a:pt x="226" y="66"/>
                    </a:lnTo>
                    <a:lnTo>
                      <a:pt x="228" y="63"/>
                    </a:lnTo>
                    <a:lnTo>
                      <a:pt x="231" y="59"/>
                    </a:lnTo>
                    <a:lnTo>
                      <a:pt x="233" y="57"/>
                    </a:lnTo>
                    <a:lnTo>
                      <a:pt x="235" y="53"/>
                    </a:lnTo>
                    <a:lnTo>
                      <a:pt x="235" y="53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2"/>
                    </a:lnTo>
                    <a:lnTo>
                      <a:pt x="235" y="51"/>
                    </a:lnTo>
                    <a:lnTo>
                      <a:pt x="224" y="62"/>
                    </a:lnTo>
                    <a:lnTo>
                      <a:pt x="213" y="70"/>
                    </a:lnTo>
                    <a:lnTo>
                      <a:pt x="201" y="77"/>
                    </a:lnTo>
                    <a:lnTo>
                      <a:pt x="189" y="83"/>
                    </a:lnTo>
                    <a:lnTo>
                      <a:pt x="176" y="88"/>
                    </a:lnTo>
                    <a:lnTo>
                      <a:pt x="163" y="92"/>
                    </a:lnTo>
                    <a:lnTo>
                      <a:pt x="149" y="94"/>
                    </a:lnTo>
                    <a:lnTo>
                      <a:pt x="135" y="95"/>
                    </a:lnTo>
                    <a:lnTo>
                      <a:pt x="124" y="95"/>
                    </a:lnTo>
                    <a:lnTo>
                      <a:pt x="114" y="94"/>
                    </a:lnTo>
                    <a:lnTo>
                      <a:pt x="103" y="92"/>
                    </a:lnTo>
                    <a:lnTo>
                      <a:pt x="93" y="88"/>
                    </a:lnTo>
                    <a:lnTo>
                      <a:pt x="83" y="84"/>
                    </a:lnTo>
                    <a:lnTo>
                      <a:pt x="73" y="80"/>
                    </a:lnTo>
                    <a:lnTo>
                      <a:pt x="64" y="75"/>
                    </a:lnTo>
                    <a:lnTo>
                      <a:pt x="55" y="69"/>
                    </a:lnTo>
                    <a:lnTo>
                      <a:pt x="47" y="63"/>
                    </a:lnTo>
                    <a:lnTo>
                      <a:pt x="39" y="56"/>
                    </a:lnTo>
                    <a:lnTo>
                      <a:pt x="31" y="47"/>
                    </a:lnTo>
                    <a:lnTo>
                      <a:pt x="24" y="39"/>
                    </a:lnTo>
                    <a:lnTo>
                      <a:pt x="17" y="30"/>
                    </a:lnTo>
                    <a:lnTo>
                      <a:pt x="11" y="21"/>
                    </a:lnTo>
                    <a:lnTo>
                      <a:pt x="6" y="11"/>
                    </a:lnTo>
                    <a:lnTo>
                      <a:pt x="0" y="0"/>
                    </a:lnTo>
                    <a:lnTo>
                      <a:pt x="1" y="5"/>
                    </a:lnTo>
                    <a:lnTo>
                      <a:pt x="2" y="9"/>
                    </a:lnTo>
                    <a:lnTo>
                      <a:pt x="2" y="14"/>
                    </a:lnTo>
                    <a:lnTo>
                      <a:pt x="3" y="17"/>
                    </a:lnTo>
                    <a:lnTo>
                      <a:pt x="4" y="21"/>
                    </a:lnTo>
                    <a:lnTo>
                      <a:pt x="5" y="26"/>
                    </a:lnTo>
                    <a:lnTo>
                      <a:pt x="7" y="29"/>
                    </a:lnTo>
                    <a:lnTo>
                      <a:pt x="8" y="33"/>
                    </a:lnTo>
                    <a:close/>
                  </a:path>
                </a:pathLst>
              </a:custGeom>
              <a:solidFill>
                <a:srgbClr val="F2B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2" name="Freeform 183"/>
              <p:cNvSpPr>
                <a:spLocks/>
              </p:cNvSpPr>
              <p:nvPr/>
            </p:nvSpPr>
            <p:spPr bwMode="auto">
              <a:xfrm>
                <a:off x="1134" y="2672"/>
                <a:ext cx="49" cy="19"/>
              </a:xfrm>
              <a:custGeom>
                <a:avLst/>
                <a:gdLst>
                  <a:gd name="T0" fmla="*/ 10 w 242"/>
                  <a:gd name="T1" fmla="*/ 40 h 114"/>
                  <a:gd name="T2" fmla="*/ 22 w 242"/>
                  <a:gd name="T3" fmla="*/ 58 h 114"/>
                  <a:gd name="T4" fmla="*/ 36 w 242"/>
                  <a:gd name="T5" fmla="*/ 72 h 114"/>
                  <a:gd name="T6" fmla="*/ 51 w 242"/>
                  <a:gd name="T7" fmla="*/ 85 h 114"/>
                  <a:gd name="T8" fmla="*/ 68 w 242"/>
                  <a:gd name="T9" fmla="*/ 97 h 114"/>
                  <a:gd name="T10" fmla="*/ 86 w 242"/>
                  <a:gd name="T11" fmla="*/ 106 h 114"/>
                  <a:gd name="T12" fmla="*/ 105 w 242"/>
                  <a:gd name="T13" fmla="*/ 112 h 114"/>
                  <a:gd name="T14" fmla="*/ 126 w 242"/>
                  <a:gd name="T15" fmla="*/ 114 h 114"/>
                  <a:gd name="T16" fmla="*/ 149 w 242"/>
                  <a:gd name="T17" fmla="*/ 114 h 114"/>
                  <a:gd name="T18" fmla="*/ 174 w 242"/>
                  <a:gd name="T19" fmla="*/ 109 h 114"/>
                  <a:gd name="T20" fmla="*/ 197 w 242"/>
                  <a:gd name="T21" fmla="*/ 100 h 114"/>
                  <a:gd name="T22" fmla="*/ 218 w 242"/>
                  <a:gd name="T23" fmla="*/ 86 h 114"/>
                  <a:gd name="T24" fmla="*/ 229 w 242"/>
                  <a:gd name="T25" fmla="*/ 78 h 114"/>
                  <a:gd name="T26" fmla="*/ 232 w 242"/>
                  <a:gd name="T27" fmla="*/ 74 h 114"/>
                  <a:gd name="T28" fmla="*/ 233 w 242"/>
                  <a:gd name="T29" fmla="*/ 72 h 114"/>
                  <a:gd name="T30" fmla="*/ 235 w 242"/>
                  <a:gd name="T31" fmla="*/ 68 h 114"/>
                  <a:gd name="T32" fmla="*/ 237 w 242"/>
                  <a:gd name="T33" fmla="*/ 65 h 114"/>
                  <a:gd name="T34" fmla="*/ 238 w 242"/>
                  <a:gd name="T35" fmla="*/ 61 h 114"/>
                  <a:gd name="T36" fmla="*/ 240 w 242"/>
                  <a:gd name="T37" fmla="*/ 58 h 114"/>
                  <a:gd name="T38" fmla="*/ 241 w 242"/>
                  <a:gd name="T39" fmla="*/ 54 h 114"/>
                  <a:gd name="T40" fmla="*/ 230 w 242"/>
                  <a:gd name="T41" fmla="*/ 64 h 114"/>
                  <a:gd name="T42" fmla="*/ 207 w 242"/>
                  <a:gd name="T43" fmla="*/ 83 h 114"/>
                  <a:gd name="T44" fmla="*/ 180 w 242"/>
                  <a:gd name="T45" fmla="*/ 96 h 114"/>
                  <a:gd name="T46" fmla="*/ 151 w 242"/>
                  <a:gd name="T47" fmla="*/ 103 h 114"/>
                  <a:gd name="T48" fmla="*/ 125 w 242"/>
                  <a:gd name="T49" fmla="*/ 103 h 114"/>
                  <a:gd name="T50" fmla="*/ 102 w 242"/>
                  <a:gd name="T51" fmla="*/ 100 h 114"/>
                  <a:gd name="T52" fmla="*/ 82 w 242"/>
                  <a:gd name="T53" fmla="*/ 92 h 114"/>
                  <a:gd name="T54" fmla="*/ 63 w 242"/>
                  <a:gd name="T55" fmla="*/ 82 h 114"/>
                  <a:gd name="T56" fmla="*/ 45 w 242"/>
                  <a:gd name="T57" fmla="*/ 67 h 114"/>
                  <a:gd name="T58" fmla="*/ 30 w 242"/>
                  <a:gd name="T59" fmla="*/ 52 h 114"/>
                  <a:gd name="T60" fmla="*/ 16 w 242"/>
                  <a:gd name="T61" fmla="*/ 32 h 114"/>
                  <a:gd name="T62" fmla="*/ 5 w 242"/>
                  <a:gd name="T63" fmla="*/ 11 h 114"/>
                  <a:gd name="T64" fmla="*/ 0 w 242"/>
                  <a:gd name="T65" fmla="*/ 4 h 114"/>
                  <a:gd name="T66" fmla="*/ 1 w 242"/>
                  <a:gd name="T67" fmla="*/ 11 h 114"/>
                  <a:gd name="T68" fmla="*/ 2 w 242"/>
                  <a:gd name="T69" fmla="*/ 19 h 114"/>
                  <a:gd name="T70" fmla="*/ 3 w 242"/>
                  <a:gd name="T71" fmla="*/ 26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42" h="114">
                    <a:moveTo>
                      <a:pt x="4" y="30"/>
                    </a:moveTo>
                    <a:lnTo>
                      <a:pt x="10" y="40"/>
                    </a:lnTo>
                    <a:lnTo>
                      <a:pt x="16" y="49"/>
                    </a:lnTo>
                    <a:lnTo>
                      <a:pt x="22" y="58"/>
                    </a:lnTo>
                    <a:lnTo>
                      <a:pt x="29" y="65"/>
                    </a:lnTo>
                    <a:lnTo>
                      <a:pt x="36" y="72"/>
                    </a:lnTo>
                    <a:lnTo>
                      <a:pt x="44" y="79"/>
                    </a:lnTo>
                    <a:lnTo>
                      <a:pt x="51" y="85"/>
                    </a:lnTo>
                    <a:lnTo>
                      <a:pt x="60" y="91"/>
                    </a:lnTo>
                    <a:lnTo>
                      <a:pt x="68" y="97"/>
                    </a:lnTo>
                    <a:lnTo>
                      <a:pt x="77" y="101"/>
                    </a:lnTo>
                    <a:lnTo>
                      <a:pt x="86" y="106"/>
                    </a:lnTo>
                    <a:lnTo>
                      <a:pt x="96" y="108"/>
                    </a:lnTo>
                    <a:lnTo>
                      <a:pt x="105" y="112"/>
                    </a:lnTo>
                    <a:lnTo>
                      <a:pt x="116" y="113"/>
                    </a:lnTo>
                    <a:lnTo>
                      <a:pt x="126" y="114"/>
                    </a:lnTo>
                    <a:lnTo>
                      <a:pt x="136" y="114"/>
                    </a:lnTo>
                    <a:lnTo>
                      <a:pt x="149" y="114"/>
                    </a:lnTo>
                    <a:lnTo>
                      <a:pt x="161" y="112"/>
                    </a:lnTo>
                    <a:lnTo>
                      <a:pt x="174" y="109"/>
                    </a:lnTo>
                    <a:lnTo>
                      <a:pt x="185" y="106"/>
                    </a:lnTo>
                    <a:lnTo>
                      <a:pt x="197" y="100"/>
                    </a:lnTo>
                    <a:lnTo>
                      <a:pt x="208" y="94"/>
                    </a:lnTo>
                    <a:lnTo>
                      <a:pt x="218" y="86"/>
                    </a:lnTo>
                    <a:lnTo>
                      <a:pt x="228" y="79"/>
                    </a:lnTo>
                    <a:lnTo>
                      <a:pt x="229" y="78"/>
                    </a:lnTo>
                    <a:lnTo>
                      <a:pt x="230" y="76"/>
                    </a:lnTo>
                    <a:lnTo>
                      <a:pt x="232" y="74"/>
                    </a:lnTo>
                    <a:lnTo>
                      <a:pt x="232" y="73"/>
                    </a:lnTo>
                    <a:lnTo>
                      <a:pt x="233" y="72"/>
                    </a:lnTo>
                    <a:lnTo>
                      <a:pt x="234" y="70"/>
                    </a:lnTo>
                    <a:lnTo>
                      <a:pt x="235" y="68"/>
                    </a:lnTo>
                    <a:lnTo>
                      <a:pt x="236" y="67"/>
                    </a:lnTo>
                    <a:lnTo>
                      <a:pt x="237" y="65"/>
                    </a:lnTo>
                    <a:lnTo>
                      <a:pt x="237" y="64"/>
                    </a:lnTo>
                    <a:lnTo>
                      <a:pt x="238" y="61"/>
                    </a:lnTo>
                    <a:lnTo>
                      <a:pt x="239" y="59"/>
                    </a:lnTo>
                    <a:lnTo>
                      <a:pt x="240" y="58"/>
                    </a:lnTo>
                    <a:lnTo>
                      <a:pt x="241" y="55"/>
                    </a:lnTo>
                    <a:lnTo>
                      <a:pt x="241" y="54"/>
                    </a:lnTo>
                    <a:lnTo>
                      <a:pt x="242" y="52"/>
                    </a:lnTo>
                    <a:lnTo>
                      <a:pt x="230" y="64"/>
                    </a:lnTo>
                    <a:lnTo>
                      <a:pt x="219" y="73"/>
                    </a:lnTo>
                    <a:lnTo>
                      <a:pt x="207" y="83"/>
                    </a:lnTo>
                    <a:lnTo>
                      <a:pt x="194" y="90"/>
                    </a:lnTo>
                    <a:lnTo>
                      <a:pt x="180" y="96"/>
                    </a:lnTo>
                    <a:lnTo>
                      <a:pt x="166" y="100"/>
                    </a:lnTo>
                    <a:lnTo>
                      <a:pt x="151" y="103"/>
                    </a:lnTo>
                    <a:lnTo>
                      <a:pt x="136" y="103"/>
                    </a:lnTo>
                    <a:lnTo>
                      <a:pt x="125" y="103"/>
                    </a:lnTo>
                    <a:lnTo>
                      <a:pt x="114" y="102"/>
                    </a:lnTo>
                    <a:lnTo>
                      <a:pt x="102" y="100"/>
                    </a:lnTo>
                    <a:lnTo>
                      <a:pt x="92" y="96"/>
                    </a:lnTo>
                    <a:lnTo>
                      <a:pt x="82" y="92"/>
                    </a:lnTo>
                    <a:lnTo>
                      <a:pt x="72" y="88"/>
                    </a:lnTo>
                    <a:lnTo>
                      <a:pt x="63" y="82"/>
                    </a:lnTo>
                    <a:lnTo>
                      <a:pt x="54" y="74"/>
                    </a:lnTo>
                    <a:lnTo>
                      <a:pt x="45" y="67"/>
                    </a:lnTo>
                    <a:lnTo>
                      <a:pt x="37" y="60"/>
                    </a:lnTo>
                    <a:lnTo>
                      <a:pt x="30" y="52"/>
                    </a:lnTo>
                    <a:lnTo>
                      <a:pt x="23" y="42"/>
                    </a:lnTo>
                    <a:lnTo>
                      <a:pt x="16" y="32"/>
                    </a:lnTo>
                    <a:lnTo>
                      <a:pt x="10" y="22"/>
                    </a:lnTo>
                    <a:lnTo>
                      <a:pt x="5" y="11"/>
                    </a:lnTo>
                    <a:lnTo>
                      <a:pt x="0" y="0"/>
                    </a:lnTo>
                    <a:lnTo>
                      <a:pt x="0" y="4"/>
                    </a:lnTo>
                    <a:lnTo>
                      <a:pt x="1" y="7"/>
                    </a:lnTo>
                    <a:lnTo>
                      <a:pt x="1" y="11"/>
                    </a:lnTo>
                    <a:lnTo>
                      <a:pt x="1" y="16"/>
                    </a:lnTo>
                    <a:lnTo>
                      <a:pt x="2" y="19"/>
                    </a:lnTo>
                    <a:lnTo>
                      <a:pt x="3" y="23"/>
                    </a:lnTo>
                    <a:lnTo>
                      <a:pt x="3" y="26"/>
                    </a:lnTo>
                    <a:lnTo>
                      <a:pt x="4" y="30"/>
                    </a:lnTo>
                    <a:close/>
                  </a:path>
                </a:pathLst>
              </a:custGeom>
              <a:solidFill>
                <a:srgbClr val="F2B4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3" name="Freeform 184"/>
              <p:cNvSpPr>
                <a:spLocks/>
              </p:cNvSpPr>
              <p:nvPr/>
            </p:nvSpPr>
            <p:spPr bwMode="auto">
              <a:xfrm>
                <a:off x="1134" y="2669"/>
                <a:ext cx="50" cy="21"/>
              </a:xfrm>
              <a:custGeom>
                <a:avLst/>
                <a:gdLst>
                  <a:gd name="T0" fmla="*/ 7 w 246"/>
                  <a:gd name="T1" fmla="*/ 39 h 123"/>
                  <a:gd name="T2" fmla="*/ 18 w 246"/>
                  <a:gd name="T3" fmla="*/ 58 h 123"/>
                  <a:gd name="T4" fmla="*/ 32 w 246"/>
                  <a:gd name="T5" fmla="*/ 75 h 123"/>
                  <a:gd name="T6" fmla="*/ 48 w 246"/>
                  <a:gd name="T7" fmla="*/ 91 h 123"/>
                  <a:gd name="T8" fmla="*/ 65 w 246"/>
                  <a:gd name="T9" fmla="*/ 103 h 123"/>
                  <a:gd name="T10" fmla="*/ 84 w 246"/>
                  <a:gd name="T11" fmla="*/ 112 h 123"/>
                  <a:gd name="T12" fmla="*/ 104 w 246"/>
                  <a:gd name="T13" fmla="*/ 120 h 123"/>
                  <a:gd name="T14" fmla="*/ 125 w 246"/>
                  <a:gd name="T15" fmla="*/ 123 h 123"/>
                  <a:gd name="T16" fmla="*/ 150 w 246"/>
                  <a:gd name="T17" fmla="*/ 122 h 123"/>
                  <a:gd name="T18" fmla="*/ 177 w 246"/>
                  <a:gd name="T19" fmla="*/ 116 h 123"/>
                  <a:gd name="T20" fmla="*/ 202 w 246"/>
                  <a:gd name="T21" fmla="*/ 105 h 123"/>
                  <a:gd name="T22" fmla="*/ 225 w 246"/>
                  <a:gd name="T23" fmla="*/ 90 h 123"/>
                  <a:gd name="T24" fmla="*/ 238 w 246"/>
                  <a:gd name="T25" fmla="*/ 76 h 123"/>
                  <a:gd name="T26" fmla="*/ 241 w 246"/>
                  <a:gd name="T27" fmla="*/ 69 h 123"/>
                  <a:gd name="T28" fmla="*/ 243 w 246"/>
                  <a:gd name="T29" fmla="*/ 62 h 123"/>
                  <a:gd name="T30" fmla="*/ 245 w 246"/>
                  <a:gd name="T31" fmla="*/ 56 h 123"/>
                  <a:gd name="T32" fmla="*/ 236 w 246"/>
                  <a:gd name="T33" fmla="*/ 66 h 123"/>
                  <a:gd name="T34" fmla="*/ 211 w 246"/>
                  <a:gd name="T35" fmla="*/ 87 h 123"/>
                  <a:gd name="T36" fmla="*/ 183 w 246"/>
                  <a:gd name="T37" fmla="*/ 103 h 123"/>
                  <a:gd name="T38" fmla="*/ 152 w 246"/>
                  <a:gd name="T39" fmla="*/ 111 h 123"/>
                  <a:gd name="T40" fmla="*/ 125 w 246"/>
                  <a:gd name="T41" fmla="*/ 112 h 123"/>
                  <a:gd name="T42" fmla="*/ 101 w 246"/>
                  <a:gd name="T43" fmla="*/ 108 h 123"/>
                  <a:gd name="T44" fmla="*/ 80 w 246"/>
                  <a:gd name="T45" fmla="*/ 99 h 123"/>
                  <a:gd name="T46" fmla="*/ 61 w 246"/>
                  <a:gd name="T47" fmla="*/ 87 h 123"/>
                  <a:gd name="T48" fmla="*/ 43 w 246"/>
                  <a:gd name="T49" fmla="*/ 73 h 123"/>
                  <a:gd name="T50" fmla="*/ 28 w 246"/>
                  <a:gd name="T51" fmla="*/ 55 h 123"/>
                  <a:gd name="T52" fmla="*/ 15 w 246"/>
                  <a:gd name="T53" fmla="*/ 34 h 123"/>
                  <a:gd name="T54" fmla="*/ 4 w 246"/>
                  <a:gd name="T55" fmla="*/ 12 h 123"/>
                  <a:gd name="T56" fmla="*/ 0 w 246"/>
                  <a:gd name="T57" fmla="*/ 3 h 123"/>
                  <a:gd name="T58" fmla="*/ 0 w 246"/>
                  <a:gd name="T59" fmla="*/ 11 h 123"/>
                  <a:gd name="T60" fmla="*/ 0 w 246"/>
                  <a:gd name="T61" fmla="*/ 18 h 123"/>
                  <a:gd name="T62" fmla="*/ 1 w 246"/>
                  <a:gd name="T63" fmla="*/ 25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46" h="123">
                    <a:moveTo>
                      <a:pt x="1" y="28"/>
                    </a:moveTo>
                    <a:lnTo>
                      <a:pt x="7" y="39"/>
                    </a:lnTo>
                    <a:lnTo>
                      <a:pt x="12" y="49"/>
                    </a:lnTo>
                    <a:lnTo>
                      <a:pt x="18" y="58"/>
                    </a:lnTo>
                    <a:lnTo>
                      <a:pt x="25" y="67"/>
                    </a:lnTo>
                    <a:lnTo>
                      <a:pt x="32" y="75"/>
                    </a:lnTo>
                    <a:lnTo>
                      <a:pt x="40" y="84"/>
                    </a:lnTo>
                    <a:lnTo>
                      <a:pt x="48" y="91"/>
                    </a:lnTo>
                    <a:lnTo>
                      <a:pt x="56" y="97"/>
                    </a:lnTo>
                    <a:lnTo>
                      <a:pt x="65" y="103"/>
                    </a:lnTo>
                    <a:lnTo>
                      <a:pt x="74" y="108"/>
                    </a:lnTo>
                    <a:lnTo>
                      <a:pt x="84" y="112"/>
                    </a:lnTo>
                    <a:lnTo>
                      <a:pt x="94" y="116"/>
                    </a:lnTo>
                    <a:lnTo>
                      <a:pt x="104" y="120"/>
                    </a:lnTo>
                    <a:lnTo>
                      <a:pt x="115" y="122"/>
                    </a:lnTo>
                    <a:lnTo>
                      <a:pt x="125" y="123"/>
                    </a:lnTo>
                    <a:lnTo>
                      <a:pt x="136" y="123"/>
                    </a:lnTo>
                    <a:lnTo>
                      <a:pt x="150" y="122"/>
                    </a:lnTo>
                    <a:lnTo>
                      <a:pt x="164" y="120"/>
                    </a:lnTo>
                    <a:lnTo>
                      <a:pt x="177" y="116"/>
                    </a:lnTo>
                    <a:lnTo>
                      <a:pt x="190" y="111"/>
                    </a:lnTo>
                    <a:lnTo>
                      <a:pt x="202" y="105"/>
                    </a:lnTo>
                    <a:lnTo>
                      <a:pt x="214" y="98"/>
                    </a:lnTo>
                    <a:lnTo>
                      <a:pt x="225" y="90"/>
                    </a:lnTo>
                    <a:lnTo>
                      <a:pt x="236" y="79"/>
                    </a:lnTo>
                    <a:lnTo>
                      <a:pt x="238" y="76"/>
                    </a:lnTo>
                    <a:lnTo>
                      <a:pt x="239" y="73"/>
                    </a:lnTo>
                    <a:lnTo>
                      <a:pt x="241" y="69"/>
                    </a:lnTo>
                    <a:lnTo>
                      <a:pt x="242" y="66"/>
                    </a:lnTo>
                    <a:lnTo>
                      <a:pt x="243" y="62"/>
                    </a:lnTo>
                    <a:lnTo>
                      <a:pt x="244" y="60"/>
                    </a:lnTo>
                    <a:lnTo>
                      <a:pt x="245" y="56"/>
                    </a:lnTo>
                    <a:lnTo>
                      <a:pt x="246" y="52"/>
                    </a:lnTo>
                    <a:lnTo>
                      <a:pt x="236" y="66"/>
                    </a:lnTo>
                    <a:lnTo>
                      <a:pt x="223" y="78"/>
                    </a:lnTo>
                    <a:lnTo>
                      <a:pt x="211" y="87"/>
                    </a:lnTo>
                    <a:lnTo>
                      <a:pt x="197" y="96"/>
                    </a:lnTo>
                    <a:lnTo>
                      <a:pt x="183" y="103"/>
                    </a:lnTo>
                    <a:lnTo>
                      <a:pt x="168" y="108"/>
                    </a:lnTo>
                    <a:lnTo>
                      <a:pt x="152" y="111"/>
                    </a:lnTo>
                    <a:lnTo>
                      <a:pt x="136" y="112"/>
                    </a:lnTo>
                    <a:lnTo>
                      <a:pt x="125" y="112"/>
                    </a:lnTo>
                    <a:lnTo>
                      <a:pt x="113" y="110"/>
                    </a:lnTo>
                    <a:lnTo>
                      <a:pt x="101" y="108"/>
                    </a:lnTo>
                    <a:lnTo>
                      <a:pt x="91" y="104"/>
                    </a:lnTo>
                    <a:lnTo>
                      <a:pt x="80" y="99"/>
                    </a:lnTo>
                    <a:lnTo>
                      <a:pt x="70" y="94"/>
                    </a:lnTo>
                    <a:lnTo>
                      <a:pt x="61" y="87"/>
                    </a:lnTo>
                    <a:lnTo>
                      <a:pt x="52" y="80"/>
                    </a:lnTo>
                    <a:lnTo>
                      <a:pt x="43" y="73"/>
                    </a:lnTo>
                    <a:lnTo>
                      <a:pt x="35" y="64"/>
                    </a:lnTo>
                    <a:lnTo>
                      <a:pt x="28" y="55"/>
                    </a:lnTo>
                    <a:lnTo>
                      <a:pt x="21" y="45"/>
                    </a:lnTo>
                    <a:lnTo>
                      <a:pt x="15" y="34"/>
                    </a:lnTo>
                    <a:lnTo>
                      <a:pt x="9" y="22"/>
                    </a:lnTo>
                    <a:lnTo>
                      <a:pt x="4" y="12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1" y="21"/>
                    </a:lnTo>
                    <a:lnTo>
                      <a:pt x="1" y="25"/>
                    </a:lnTo>
                    <a:lnTo>
                      <a:pt x="1" y="28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4" name="Freeform 185"/>
              <p:cNvSpPr>
                <a:spLocks/>
              </p:cNvSpPr>
              <p:nvPr/>
            </p:nvSpPr>
            <p:spPr bwMode="auto">
              <a:xfrm>
                <a:off x="1134" y="2667"/>
                <a:ext cx="50" cy="22"/>
              </a:xfrm>
              <a:custGeom>
                <a:avLst/>
                <a:gdLst>
                  <a:gd name="T0" fmla="*/ 5 w 249"/>
                  <a:gd name="T1" fmla="*/ 40 h 132"/>
                  <a:gd name="T2" fmla="*/ 16 w 249"/>
                  <a:gd name="T3" fmla="*/ 61 h 132"/>
                  <a:gd name="T4" fmla="*/ 30 w 249"/>
                  <a:gd name="T5" fmla="*/ 79 h 132"/>
                  <a:gd name="T6" fmla="*/ 45 w 249"/>
                  <a:gd name="T7" fmla="*/ 96 h 132"/>
                  <a:gd name="T8" fmla="*/ 63 w 249"/>
                  <a:gd name="T9" fmla="*/ 111 h 132"/>
                  <a:gd name="T10" fmla="*/ 82 w 249"/>
                  <a:gd name="T11" fmla="*/ 121 h 132"/>
                  <a:gd name="T12" fmla="*/ 102 w 249"/>
                  <a:gd name="T13" fmla="*/ 129 h 132"/>
                  <a:gd name="T14" fmla="*/ 125 w 249"/>
                  <a:gd name="T15" fmla="*/ 132 h 132"/>
                  <a:gd name="T16" fmla="*/ 151 w 249"/>
                  <a:gd name="T17" fmla="*/ 132 h 132"/>
                  <a:gd name="T18" fmla="*/ 180 w 249"/>
                  <a:gd name="T19" fmla="*/ 125 h 132"/>
                  <a:gd name="T20" fmla="*/ 207 w 249"/>
                  <a:gd name="T21" fmla="*/ 112 h 132"/>
                  <a:gd name="T22" fmla="*/ 230 w 249"/>
                  <a:gd name="T23" fmla="*/ 93 h 132"/>
                  <a:gd name="T24" fmla="*/ 243 w 249"/>
                  <a:gd name="T25" fmla="*/ 77 h 132"/>
                  <a:gd name="T26" fmla="*/ 245 w 249"/>
                  <a:gd name="T27" fmla="*/ 71 h 132"/>
                  <a:gd name="T28" fmla="*/ 247 w 249"/>
                  <a:gd name="T29" fmla="*/ 64 h 132"/>
                  <a:gd name="T30" fmla="*/ 249 w 249"/>
                  <a:gd name="T31" fmla="*/ 58 h 132"/>
                  <a:gd name="T32" fmla="*/ 239 w 249"/>
                  <a:gd name="T33" fmla="*/ 69 h 132"/>
                  <a:gd name="T34" fmla="*/ 214 w 249"/>
                  <a:gd name="T35" fmla="*/ 94 h 132"/>
                  <a:gd name="T36" fmla="*/ 185 w 249"/>
                  <a:gd name="T37" fmla="*/ 112 h 132"/>
                  <a:gd name="T38" fmla="*/ 161 w 249"/>
                  <a:gd name="T39" fmla="*/ 119 h 132"/>
                  <a:gd name="T40" fmla="*/ 145 w 249"/>
                  <a:gd name="T41" fmla="*/ 121 h 132"/>
                  <a:gd name="T42" fmla="*/ 124 w 249"/>
                  <a:gd name="T43" fmla="*/ 121 h 132"/>
                  <a:gd name="T44" fmla="*/ 100 w 249"/>
                  <a:gd name="T45" fmla="*/ 117 h 132"/>
                  <a:gd name="T46" fmla="*/ 79 w 249"/>
                  <a:gd name="T47" fmla="*/ 108 h 132"/>
                  <a:gd name="T48" fmla="*/ 59 w 249"/>
                  <a:gd name="T49" fmla="*/ 95 h 132"/>
                  <a:gd name="T50" fmla="*/ 42 w 249"/>
                  <a:gd name="T51" fmla="*/ 79 h 132"/>
                  <a:gd name="T52" fmla="*/ 27 w 249"/>
                  <a:gd name="T53" fmla="*/ 60 h 132"/>
                  <a:gd name="T54" fmla="*/ 14 w 249"/>
                  <a:gd name="T55" fmla="*/ 37 h 132"/>
                  <a:gd name="T56" fmla="*/ 5 w 249"/>
                  <a:gd name="T57" fmla="*/ 14 h 132"/>
                  <a:gd name="T58" fmla="*/ 1 w 249"/>
                  <a:gd name="T59" fmla="*/ 4 h 132"/>
                  <a:gd name="T60" fmla="*/ 0 w 249"/>
                  <a:gd name="T61" fmla="*/ 11 h 132"/>
                  <a:gd name="T62" fmla="*/ 0 w 249"/>
                  <a:gd name="T63" fmla="*/ 18 h 132"/>
                  <a:gd name="T64" fmla="*/ 0 w 249"/>
                  <a:gd name="T65" fmla="*/ 26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49" h="132">
                    <a:moveTo>
                      <a:pt x="0" y="29"/>
                    </a:moveTo>
                    <a:lnTo>
                      <a:pt x="5" y="40"/>
                    </a:lnTo>
                    <a:lnTo>
                      <a:pt x="10" y="51"/>
                    </a:lnTo>
                    <a:lnTo>
                      <a:pt x="16" y="61"/>
                    </a:lnTo>
                    <a:lnTo>
                      <a:pt x="23" y="71"/>
                    </a:lnTo>
                    <a:lnTo>
                      <a:pt x="30" y="79"/>
                    </a:lnTo>
                    <a:lnTo>
                      <a:pt x="37" y="89"/>
                    </a:lnTo>
                    <a:lnTo>
                      <a:pt x="45" y="96"/>
                    </a:lnTo>
                    <a:lnTo>
                      <a:pt x="54" y="103"/>
                    </a:lnTo>
                    <a:lnTo>
                      <a:pt x="63" y="111"/>
                    </a:lnTo>
                    <a:lnTo>
                      <a:pt x="72" y="117"/>
                    </a:lnTo>
                    <a:lnTo>
                      <a:pt x="82" y="121"/>
                    </a:lnTo>
                    <a:lnTo>
                      <a:pt x="92" y="125"/>
                    </a:lnTo>
                    <a:lnTo>
                      <a:pt x="102" y="129"/>
                    </a:lnTo>
                    <a:lnTo>
                      <a:pt x="114" y="131"/>
                    </a:lnTo>
                    <a:lnTo>
                      <a:pt x="125" y="132"/>
                    </a:lnTo>
                    <a:lnTo>
                      <a:pt x="136" y="132"/>
                    </a:lnTo>
                    <a:lnTo>
                      <a:pt x="151" y="132"/>
                    </a:lnTo>
                    <a:lnTo>
                      <a:pt x="166" y="129"/>
                    </a:lnTo>
                    <a:lnTo>
                      <a:pt x="180" y="125"/>
                    </a:lnTo>
                    <a:lnTo>
                      <a:pt x="194" y="119"/>
                    </a:lnTo>
                    <a:lnTo>
                      <a:pt x="207" y="112"/>
                    </a:lnTo>
                    <a:lnTo>
                      <a:pt x="219" y="102"/>
                    </a:lnTo>
                    <a:lnTo>
                      <a:pt x="230" y="93"/>
                    </a:lnTo>
                    <a:lnTo>
                      <a:pt x="242" y="81"/>
                    </a:lnTo>
                    <a:lnTo>
                      <a:pt x="243" y="77"/>
                    </a:lnTo>
                    <a:lnTo>
                      <a:pt x="244" y="75"/>
                    </a:lnTo>
                    <a:lnTo>
                      <a:pt x="245" y="71"/>
                    </a:lnTo>
                    <a:lnTo>
                      <a:pt x="246" y="67"/>
                    </a:lnTo>
                    <a:lnTo>
                      <a:pt x="247" y="64"/>
                    </a:lnTo>
                    <a:lnTo>
                      <a:pt x="248" y="60"/>
                    </a:lnTo>
                    <a:lnTo>
                      <a:pt x="249" y="58"/>
                    </a:lnTo>
                    <a:lnTo>
                      <a:pt x="249" y="54"/>
                    </a:lnTo>
                    <a:lnTo>
                      <a:pt x="239" y="69"/>
                    </a:lnTo>
                    <a:lnTo>
                      <a:pt x="227" y="82"/>
                    </a:lnTo>
                    <a:lnTo>
                      <a:pt x="214" y="94"/>
                    </a:lnTo>
                    <a:lnTo>
                      <a:pt x="200" y="103"/>
                    </a:lnTo>
                    <a:lnTo>
                      <a:pt x="185" y="112"/>
                    </a:lnTo>
                    <a:lnTo>
                      <a:pt x="169" y="117"/>
                    </a:lnTo>
                    <a:lnTo>
                      <a:pt x="161" y="119"/>
                    </a:lnTo>
                    <a:lnTo>
                      <a:pt x="153" y="120"/>
                    </a:lnTo>
                    <a:lnTo>
                      <a:pt x="145" y="121"/>
                    </a:lnTo>
                    <a:lnTo>
                      <a:pt x="136" y="121"/>
                    </a:lnTo>
                    <a:lnTo>
                      <a:pt x="124" y="121"/>
                    </a:lnTo>
                    <a:lnTo>
                      <a:pt x="113" y="120"/>
                    </a:lnTo>
                    <a:lnTo>
                      <a:pt x="100" y="117"/>
                    </a:lnTo>
                    <a:lnTo>
                      <a:pt x="90" y="113"/>
                    </a:lnTo>
                    <a:lnTo>
                      <a:pt x="79" y="108"/>
                    </a:lnTo>
                    <a:lnTo>
                      <a:pt x="69" y="102"/>
                    </a:lnTo>
                    <a:lnTo>
                      <a:pt x="59" y="95"/>
                    </a:lnTo>
                    <a:lnTo>
                      <a:pt x="50" y="88"/>
                    </a:lnTo>
                    <a:lnTo>
                      <a:pt x="42" y="79"/>
                    </a:lnTo>
                    <a:lnTo>
                      <a:pt x="34" y="70"/>
                    </a:lnTo>
                    <a:lnTo>
                      <a:pt x="27" y="60"/>
                    </a:lnTo>
                    <a:lnTo>
                      <a:pt x="20" y="49"/>
                    </a:lnTo>
                    <a:lnTo>
                      <a:pt x="14" y="37"/>
                    </a:lnTo>
                    <a:lnTo>
                      <a:pt x="9" y="26"/>
                    </a:lnTo>
                    <a:lnTo>
                      <a:pt x="5" y="14"/>
                    </a:lnTo>
                    <a:lnTo>
                      <a:pt x="1" y="0"/>
                    </a:lnTo>
                    <a:lnTo>
                      <a:pt x="1" y="4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8"/>
                    </a:lnTo>
                    <a:lnTo>
                      <a:pt x="0" y="22"/>
                    </a:lnTo>
                    <a:lnTo>
                      <a:pt x="0" y="26"/>
                    </a:lnTo>
                    <a:lnTo>
                      <a:pt x="0" y="29"/>
                    </a:lnTo>
                    <a:close/>
                  </a:path>
                </a:pathLst>
              </a:custGeom>
              <a:solidFill>
                <a:srgbClr val="F3B6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5" name="Freeform 186"/>
              <p:cNvSpPr>
                <a:spLocks/>
              </p:cNvSpPr>
              <p:nvPr/>
            </p:nvSpPr>
            <p:spPr bwMode="auto">
              <a:xfrm>
                <a:off x="1134" y="2665"/>
                <a:ext cx="51" cy="23"/>
              </a:xfrm>
              <a:custGeom>
                <a:avLst/>
                <a:gdLst>
                  <a:gd name="T0" fmla="*/ 4 w 251"/>
                  <a:gd name="T1" fmla="*/ 40 h 140"/>
                  <a:gd name="T2" fmla="*/ 15 w 251"/>
                  <a:gd name="T3" fmla="*/ 62 h 140"/>
                  <a:gd name="T4" fmla="*/ 28 w 251"/>
                  <a:gd name="T5" fmla="*/ 83 h 140"/>
                  <a:gd name="T6" fmla="*/ 43 w 251"/>
                  <a:gd name="T7" fmla="*/ 101 h 140"/>
                  <a:gd name="T8" fmla="*/ 61 w 251"/>
                  <a:gd name="T9" fmla="*/ 115 h 140"/>
                  <a:gd name="T10" fmla="*/ 80 w 251"/>
                  <a:gd name="T11" fmla="*/ 127 h 140"/>
                  <a:gd name="T12" fmla="*/ 101 w 251"/>
                  <a:gd name="T13" fmla="*/ 136 h 140"/>
                  <a:gd name="T14" fmla="*/ 125 w 251"/>
                  <a:gd name="T15" fmla="*/ 140 h 140"/>
                  <a:gd name="T16" fmla="*/ 152 w 251"/>
                  <a:gd name="T17" fmla="*/ 139 h 140"/>
                  <a:gd name="T18" fmla="*/ 183 w 251"/>
                  <a:gd name="T19" fmla="*/ 131 h 140"/>
                  <a:gd name="T20" fmla="*/ 211 w 251"/>
                  <a:gd name="T21" fmla="*/ 115 h 140"/>
                  <a:gd name="T22" fmla="*/ 236 w 251"/>
                  <a:gd name="T23" fmla="*/ 94 h 140"/>
                  <a:gd name="T24" fmla="*/ 247 w 251"/>
                  <a:gd name="T25" fmla="*/ 77 h 140"/>
                  <a:gd name="T26" fmla="*/ 249 w 251"/>
                  <a:gd name="T27" fmla="*/ 71 h 140"/>
                  <a:gd name="T28" fmla="*/ 250 w 251"/>
                  <a:gd name="T29" fmla="*/ 64 h 140"/>
                  <a:gd name="T30" fmla="*/ 251 w 251"/>
                  <a:gd name="T31" fmla="*/ 58 h 140"/>
                  <a:gd name="T32" fmla="*/ 247 w 251"/>
                  <a:gd name="T33" fmla="*/ 62 h 140"/>
                  <a:gd name="T34" fmla="*/ 236 w 251"/>
                  <a:gd name="T35" fmla="*/ 78 h 140"/>
                  <a:gd name="T36" fmla="*/ 223 w 251"/>
                  <a:gd name="T37" fmla="*/ 91 h 140"/>
                  <a:gd name="T38" fmla="*/ 209 w 251"/>
                  <a:gd name="T39" fmla="*/ 103 h 140"/>
                  <a:gd name="T40" fmla="*/ 195 w 251"/>
                  <a:gd name="T41" fmla="*/ 114 h 140"/>
                  <a:gd name="T42" fmla="*/ 179 w 251"/>
                  <a:gd name="T43" fmla="*/ 121 h 140"/>
                  <a:gd name="T44" fmla="*/ 162 w 251"/>
                  <a:gd name="T45" fmla="*/ 126 h 140"/>
                  <a:gd name="T46" fmla="*/ 145 w 251"/>
                  <a:gd name="T47" fmla="*/ 130 h 140"/>
                  <a:gd name="T48" fmla="*/ 124 w 251"/>
                  <a:gd name="T49" fmla="*/ 128 h 140"/>
                  <a:gd name="T50" fmla="*/ 100 w 251"/>
                  <a:gd name="T51" fmla="*/ 124 h 140"/>
                  <a:gd name="T52" fmla="*/ 78 w 251"/>
                  <a:gd name="T53" fmla="*/ 114 h 140"/>
                  <a:gd name="T54" fmla="*/ 58 w 251"/>
                  <a:gd name="T55" fmla="*/ 101 h 140"/>
                  <a:gd name="T56" fmla="*/ 41 w 251"/>
                  <a:gd name="T57" fmla="*/ 84 h 140"/>
                  <a:gd name="T58" fmla="*/ 26 w 251"/>
                  <a:gd name="T59" fmla="*/ 62 h 140"/>
                  <a:gd name="T60" fmla="*/ 14 w 251"/>
                  <a:gd name="T61" fmla="*/ 40 h 140"/>
                  <a:gd name="T62" fmla="*/ 6 w 251"/>
                  <a:gd name="T63" fmla="*/ 15 h 140"/>
                  <a:gd name="T64" fmla="*/ 2 w 251"/>
                  <a:gd name="T65" fmla="*/ 4 h 140"/>
                  <a:gd name="T66" fmla="*/ 1 w 251"/>
                  <a:gd name="T67" fmla="*/ 11 h 140"/>
                  <a:gd name="T68" fmla="*/ 1 w 251"/>
                  <a:gd name="T69" fmla="*/ 17 h 140"/>
                  <a:gd name="T70" fmla="*/ 0 w 251"/>
                  <a:gd name="T71" fmla="*/ 24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51" h="140">
                    <a:moveTo>
                      <a:pt x="0" y="28"/>
                    </a:moveTo>
                    <a:lnTo>
                      <a:pt x="4" y="40"/>
                    </a:lnTo>
                    <a:lnTo>
                      <a:pt x="9" y="50"/>
                    </a:lnTo>
                    <a:lnTo>
                      <a:pt x="15" y="62"/>
                    </a:lnTo>
                    <a:lnTo>
                      <a:pt x="21" y="73"/>
                    </a:lnTo>
                    <a:lnTo>
                      <a:pt x="28" y="83"/>
                    </a:lnTo>
                    <a:lnTo>
                      <a:pt x="35" y="92"/>
                    </a:lnTo>
                    <a:lnTo>
                      <a:pt x="43" y="101"/>
                    </a:lnTo>
                    <a:lnTo>
                      <a:pt x="52" y="108"/>
                    </a:lnTo>
                    <a:lnTo>
                      <a:pt x="61" y="115"/>
                    </a:lnTo>
                    <a:lnTo>
                      <a:pt x="70" y="122"/>
                    </a:lnTo>
                    <a:lnTo>
                      <a:pt x="80" y="127"/>
                    </a:lnTo>
                    <a:lnTo>
                      <a:pt x="91" y="132"/>
                    </a:lnTo>
                    <a:lnTo>
                      <a:pt x="101" y="136"/>
                    </a:lnTo>
                    <a:lnTo>
                      <a:pt x="113" y="138"/>
                    </a:lnTo>
                    <a:lnTo>
                      <a:pt x="125" y="140"/>
                    </a:lnTo>
                    <a:lnTo>
                      <a:pt x="136" y="140"/>
                    </a:lnTo>
                    <a:lnTo>
                      <a:pt x="152" y="139"/>
                    </a:lnTo>
                    <a:lnTo>
                      <a:pt x="168" y="136"/>
                    </a:lnTo>
                    <a:lnTo>
                      <a:pt x="183" y="131"/>
                    </a:lnTo>
                    <a:lnTo>
                      <a:pt x="197" y="124"/>
                    </a:lnTo>
                    <a:lnTo>
                      <a:pt x="211" y="115"/>
                    </a:lnTo>
                    <a:lnTo>
                      <a:pt x="223" y="106"/>
                    </a:lnTo>
                    <a:lnTo>
                      <a:pt x="236" y="94"/>
                    </a:lnTo>
                    <a:lnTo>
                      <a:pt x="246" y="80"/>
                    </a:lnTo>
                    <a:lnTo>
                      <a:pt x="247" y="77"/>
                    </a:lnTo>
                    <a:lnTo>
                      <a:pt x="248" y="73"/>
                    </a:lnTo>
                    <a:lnTo>
                      <a:pt x="249" y="71"/>
                    </a:lnTo>
                    <a:lnTo>
                      <a:pt x="249" y="67"/>
                    </a:lnTo>
                    <a:lnTo>
                      <a:pt x="250" y="64"/>
                    </a:lnTo>
                    <a:lnTo>
                      <a:pt x="250" y="61"/>
                    </a:lnTo>
                    <a:lnTo>
                      <a:pt x="251" y="58"/>
                    </a:lnTo>
                    <a:lnTo>
                      <a:pt x="251" y="54"/>
                    </a:lnTo>
                    <a:lnTo>
                      <a:pt x="247" y="62"/>
                    </a:lnTo>
                    <a:lnTo>
                      <a:pt x="241" y="71"/>
                    </a:lnTo>
                    <a:lnTo>
                      <a:pt x="236" y="78"/>
                    </a:lnTo>
                    <a:lnTo>
                      <a:pt x="229" y="85"/>
                    </a:lnTo>
                    <a:lnTo>
                      <a:pt x="223" y="91"/>
                    </a:lnTo>
                    <a:lnTo>
                      <a:pt x="216" y="98"/>
                    </a:lnTo>
                    <a:lnTo>
                      <a:pt x="209" y="103"/>
                    </a:lnTo>
                    <a:lnTo>
                      <a:pt x="202" y="109"/>
                    </a:lnTo>
                    <a:lnTo>
                      <a:pt x="195" y="114"/>
                    </a:lnTo>
                    <a:lnTo>
                      <a:pt x="187" y="118"/>
                    </a:lnTo>
                    <a:lnTo>
                      <a:pt x="179" y="121"/>
                    </a:lnTo>
                    <a:lnTo>
                      <a:pt x="171" y="124"/>
                    </a:lnTo>
                    <a:lnTo>
                      <a:pt x="162" y="126"/>
                    </a:lnTo>
                    <a:lnTo>
                      <a:pt x="154" y="128"/>
                    </a:lnTo>
                    <a:lnTo>
                      <a:pt x="145" y="130"/>
                    </a:lnTo>
                    <a:lnTo>
                      <a:pt x="136" y="130"/>
                    </a:lnTo>
                    <a:lnTo>
                      <a:pt x="124" y="128"/>
                    </a:lnTo>
                    <a:lnTo>
                      <a:pt x="112" y="127"/>
                    </a:lnTo>
                    <a:lnTo>
                      <a:pt x="100" y="124"/>
                    </a:lnTo>
                    <a:lnTo>
                      <a:pt x="89" y="120"/>
                    </a:lnTo>
                    <a:lnTo>
                      <a:pt x="78" y="114"/>
                    </a:lnTo>
                    <a:lnTo>
                      <a:pt x="68" y="108"/>
                    </a:lnTo>
                    <a:lnTo>
                      <a:pt x="58" y="101"/>
                    </a:lnTo>
                    <a:lnTo>
                      <a:pt x="49" y="92"/>
                    </a:lnTo>
                    <a:lnTo>
                      <a:pt x="41" y="84"/>
                    </a:lnTo>
                    <a:lnTo>
                      <a:pt x="33" y="73"/>
                    </a:lnTo>
                    <a:lnTo>
                      <a:pt x="26" y="62"/>
                    </a:lnTo>
                    <a:lnTo>
                      <a:pt x="20" y="52"/>
                    </a:lnTo>
                    <a:lnTo>
                      <a:pt x="14" y="40"/>
                    </a:lnTo>
                    <a:lnTo>
                      <a:pt x="10" y="27"/>
                    </a:lnTo>
                    <a:lnTo>
                      <a:pt x="6" y="15"/>
                    </a:lnTo>
                    <a:lnTo>
                      <a:pt x="3" y="0"/>
                    </a:lnTo>
                    <a:lnTo>
                      <a:pt x="2" y="4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1" y="13"/>
                    </a:lnTo>
                    <a:lnTo>
                      <a:pt x="1" y="17"/>
                    </a:lnTo>
                    <a:lnTo>
                      <a:pt x="0" y="21"/>
                    </a:lnTo>
                    <a:lnTo>
                      <a:pt x="0" y="24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F3B8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6" name="Freeform 187"/>
              <p:cNvSpPr>
                <a:spLocks/>
              </p:cNvSpPr>
              <p:nvPr/>
            </p:nvSpPr>
            <p:spPr bwMode="auto">
              <a:xfrm>
                <a:off x="1135" y="2663"/>
                <a:ext cx="50" cy="24"/>
              </a:xfrm>
              <a:custGeom>
                <a:avLst/>
                <a:gdLst>
                  <a:gd name="T0" fmla="*/ 4 w 251"/>
                  <a:gd name="T1" fmla="*/ 39 h 146"/>
                  <a:gd name="T2" fmla="*/ 13 w 251"/>
                  <a:gd name="T3" fmla="*/ 62 h 146"/>
                  <a:gd name="T4" fmla="*/ 26 w 251"/>
                  <a:gd name="T5" fmla="*/ 85 h 146"/>
                  <a:gd name="T6" fmla="*/ 41 w 251"/>
                  <a:gd name="T7" fmla="*/ 104 h 146"/>
                  <a:gd name="T8" fmla="*/ 58 w 251"/>
                  <a:gd name="T9" fmla="*/ 120 h 146"/>
                  <a:gd name="T10" fmla="*/ 78 w 251"/>
                  <a:gd name="T11" fmla="*/ 133 h 146"/>
                  <a:gd name="T12" fmla="*/ 99 w 251"/>
                  <a:gd name="T13" fmla="*/ 142 h 146"/>
                  <a:gd name="T14" fmla="*/ 123 w 251"/>
                  <a:gd name="T15" fmla="*/ 146 h 146"/>
                  <a:gd name="T16" fmla="*/ 144 w 251"/>
                  <a:gd name="T17" fmla="*/ 146 h 146"/>
                  <a:gd name="T18" fmla="*/ 160 w 251"/>
                  <a:gd name="T19" fmla="*/ 144 h 146"/>
                  <a:gd name="T20" fmla="*/ 184 w 251"/>
                  <a:gd name="T21" fmla="*/ 137 h 146"/>
                  <a:gd name="T22" fmla="*/ 213 w 251"/>
                  <a:gd name="T23" fmla="*/ 119 h 146"/>
                  <a:gd name="T24" fmla="*/ 238 w 251"/>
                  <a:gd name="T25" fmla="*/ 94 h 146"/>
                  <a:gd name="T26" fmla="*/ 249 w 251"/>
                  <a:gd name="T27" fmla="*/ 76 h 146"/>
                  <a:gd name="T28" fmla="*/ 250 w 251"/>
                  <a:gd name="T29" fmla="*/ 70 h 146"/>
                  <a:gd name="T30" fmla="*/ 251 w 251"/>
                  <a:gd name="T31" fmla="*/ 62 h 146"/>
                  <a:gd name="T32" fmla="*/ 251 w 251"/>
                  <a:gd name="T33" fmla="*/ 57 h 146"/>
                  <a:gd name="T34" fmla="*/ 247 w 251"/>
                  <a:gd name="T35" fmla="*/ 62 h 146"/>
                  <a:gd name="T36" fmla="*/ 237 w 251"/>
                  <a:gd name="T37" fmla="*/ 79 h 146"/>
                  <a:gd name="T38" fmla="*/ 224 w 251"/>
                  <a:gd name="T39" fmla="*/ 95 h 146"/>
                  <a:gd name="T40" fmla="*/ 210 w 251"/>
                  <a:gd name="T41" fmla="*/ 108 h 146"/>
                  <a:gd name="T42" fmla="*/ 196 w 251"/>
                  <a:gd name="T43" fmla="*/ 119 h 146"/>
                  <a:gd name="T44" fmla="*/ 179 w 251"/>
                  <a:gd name="T45" fmla="*/ 127 h 146"/>
                  <a:gd name="T46" fmla="*/ 162 w 251"/>
                  <a:gd name="T47" fmla="*/ 133 h 146"/>
                  <a:gd name="T48" fmla="*/ 144 w 251"/>
                  <a:gd name="T49" fmla="*/ 136 h 146"/>
                  <a:gd name="T50" fmla="*/ 123 w 251"/>
                  <a:gd name="T51" fmla="*/ 136 h 146"/>
                  <a:gd name="T52" fmla="*/ 98 w 251"/>
                  <a:gd name="T53" fmla="*/ 130 h 146"/>
                  <a:gd name="T54" fmla="*/ 76 w 251"/>
                  <a:gd name="T55" fmla="*/ 120 h 146"/>
                  <a:gd name="T56" fmla="*/ 57 w 251"/>
                  <a:gd name="T57" fmla="*/ 106 h 146"/>
                  <a:gd name="T58" fmla="*/ 39 w 251"/>
                  <a:gd name="T59" fmla="*/ 88 h 146"/>
                  <a:gd name="T60" fmla="*/ 25 w 251"/>
                  <a:gd name="T61" fmla="*/ 66 h 146"/>
                  <a:gd name="T62" fmla="*/ 14 w 251"/>
                  <a:gd name="T63" fmla="*/ 41 h 146"/>
                  <a:gd name="T64" fmla="*/ 7 w 251"/>
                  <a:gd name="T65" fmla="*/ 15 h 146"/>
                  <a:gd name="T66" fmla="*/ 4 w 251"/>
                  <a:gd name="T67" fmla="*/ 3 h 146"/>
                  <a:gd name="T68" fmla="*/ 3 w 251"/>
                  <a:gd name="T69" fmla="*/ 10 h 146"/>
                  <a:gd name="T70" fmla="*/ 1 w 251"/>
                  <a:gd name="T71" fmla="*/ 16 h 146"/>
                  <a:gd name="T72" fmla="*/ 0 w 251"/>
                  <a:gd name="T73" fmla="*/ 22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51" h="146">
                    <a:moveTo>
                      <a:pt x="0" y="25"/>
                    </a:moveTo>
                    <a:lnTo>
                      <a:pt x="4" y="39"/>
                    </a:lnTo>
                    <a:lnTo>
                      <a:pt x="8" y="51"/>
                    </a:lnTo>
                    <a:lnTo>
                      <a:pt x="13" y="62"/>
                    </a:lnTo>
                    <a:lnTo>
                      <a:pt x="19" y="74"/>
                    </a:lnTo>
                    <a:lnTo>
                      <a:pt x="26" y="85"/>
                    </a:lnTo>
                    <a:lnTo>
                      <a:pt x="33" y="95"/>
                    </a:lnTo>
                    <a:lnTo>
                      <a:pt x="41" y="104"/>
                    </a:lnTo>
                    <a:lnTo>
                      <a:pt x="49" y="113"/>
                    </a:lnTo>
                    <a:lnTo>
                      <a:pt x="58" y="120"/>
                    </a:lnTo>
                    <a:lnTo>
                      <a:pt x="68" y="127"/>
                    </a:lnTo>
                    <a:lnTo>
                      <a:pt x="78" y="133"/>
                    </a:lnTo>
                    <a:lnTo>
                      <a:pt x="89" y="138"/>
                    </a:lnTo>
                    <a:lnTo>
                      <a:pt x="99" y="142"/>
                    </a:lnTo>
                    <a:lnTo>
                      <a:pt x="112" y="145"/>
                    </a:lnTo>
                    <a:lnTo>
                      <a:pt x="123" y="146"/>
                    </a:lnTo>
                    <a:lnTo>
                      <a:pt x="135" y="146"/>
                    </a:lnTo>
                    <a:lnTo>
                      <a:pt x="144" y="146"/>
                    </a:lnTo>
                    <a:lnTo>
                      <a:pt x="152" y="145"/>
                    </a:lnTo>
                    <a:lnTo>
                      <a:pt x="160" y="144"/>
                    </a:lnTo>
                    <a:lnTo>
                      <a:pt x="168" y="142"/>
                    </a:lnTo>
                    <a:lnTo>
                      <a:pt x="184" y="137"/>
                    </a:lnTo>
                    <a:lnTo>
                      <a:pt x="199" y="128"/>
                    </a:lnTo>
                    <a:lnTo>
                      <a:pt x="213" y="119"/>
                    </a:lnTo>
                    <a:lnTo>
                      <a:pt x="226" y="107"/>
                    </a:lnTo>
                    <a:lnTo>
                      <a:pt x="238" y="94"/>
                    </a:lnTo>
                    <a:lnTo>
                      <a:pt x="248" y="79"/>
                    </a:lnTo>
                    <a:lnTo>
                      <a:pt x="249" y="76"/>
                    </a:lnTo>
                    <a:lnTo>
                      <a:pt x="249" y="72"/>
                    </a:lnTo>
                    <a:lnTo>
                      <a:pt x="250" y="70"/>
                    </a:lnTo>
                    <a:lnTo>
                      <a:pt x="250" y="66"/>
                    </a:lnTo>
                    <a:lnTo>
                      <a:pt x="251" y="62"/>
                    </a:lnTo>
                    <a:lnTo>
                      <a:pt x="251" y="60"/>
                    </a:lnTo>
                    <a:lnTo>
                      <a:pt x="251" y="57"/>
                    </a:lnTo>
                    <a:lnTo>
                      <a:pt x="251" y="53"/>
                    </a:lnTo>
                    <a:lnTo>
                      <a:pt x="247" y="62"/>
                    </a:lnTo>
                    <a:lnTo>
                      <a:pt x="242" y="71"/>
                    </a:lnTo>
                    <a:lnTo>
                      <a:pt x="237" y="79"/>
                    </a:lnTo>
                    <a:lnTo>
                      <a:pt x="231" y="86"/>
                    </a:lnTo>
                    <a:lnTo>
                      <a:pt x="224" y="95"/>
                    </a:lnTo>
                    <a:lnTo>
                      <a:pt x="217" y="101"/>
                    </a:lnTo>
                    <a:lnTo>
                      <a:pt x="210" y="108"/>
                    </a:lnTo>
                    <a:lnTo>
                      <a:pt x="203" y="113"/>
                    </a:lnTo>
                    <a:lnTo>
                      <a:pt x="196" y="119"/>
                    </a:lnTo>
                    <a:lnTo>
                      <a:pt x="188" y="122"/>
                    </a:lnTo>
                    <a:lnTo>
                      <a:pt x="179" y="127"/>
                    </a:lnTo>
                    <a:lnTo>
                      <a:pt x="171" y="130"/>
                    </a:lnTo>
                    <a:lnTo>
                      <a:pt x="162" y="133"/>
                    </a:lnTo>
                    <a:lnTo>
                      <a:pt x="153" y="134"/>
                    </a:lnTo>
                    <a:lnTo>
                      <a:pt x="144" y="136"/>
                    </a:lnTo>
                    <a:lnTo>
                      <a:pt x="135" y="136"/>
                    </a:lnTo>
                    <a:lnTo>
                      <a:pt x="123" y="136"/>
                    </a:lnTo>
                    <a:lnTo>
                      <a:pt x="111" y="133"/>
                    </a:lnTo>
                    <a:lnTo>
                      <a:pt x="98" y="130"/>
                    </a:lnTo>
                    <a:lnTo>
                      <a:pt x="87" y="126"/>
                    </a:lnTo>
                    <a:lnTo>
                      <a:pt x="76" y="120"/>
                    </a:lnTo>
                    <a:lnTo>
                      <a:pt x="66" y="113"/>
                    </a:lnTo>
                    <a:lnTo>
                      <a:pt x="57" y="106"/>
                    </a:lnTo>
                    <a:lnTo>
                      <a:pt x="48" y="97"/>
                    </a:lnTo>
                    <a:lnTo>
                      <a:pt x="39" y="88"/>
                    </a:lnTo>
                    <a:lnTo>
                      <a:pt x="32" y="77"/>
                    </a:lnTo>
                    <a:lnTo>
                      <a:pt x="25" y="66"/>
                    </a:lnTo>
                    <a:lnTo>
                      <a:pt x="19" y="54"/>
                    </a:lnTo>
                    <a:lnTo>
                      <a:pt x="14" y="41"/>
                    </a:lnTo>
                    <a:lnTo>
                      <a:pt x="10" y="28"/>
                    </a:lnTo>
                    <a:lnTo>
                      <a:pt x="7" y="15"/>
                    </a:lnTo>
                    <a:lnTo>
                      <a:pt x="5" y="0"/>
                    </a:lnTo>
                    <a:lnTo>
                      <a:pt x="4" y="3"/>
                    </a:lnTo>
                    <a:lnTo>
                      <a:pt x="3" y="6"/>
                    </a:lnTo>
                    <a:lnTo>
                      <a:pt x="3" y="10"/>
                    </a:lnTo>
                    <a:lnTo>
                      <a:pt x="2" y="12"/>
                    </a:lnTo>
                    <a:lnTo>
                      <a:pt x="1" y="16"/>
                    </a:lnTo>
                    <a:lnTo>
                      <a:pt x="1" y="19"/>
                    </a:lnTo>
                    <a:lnTo>
                      <a:pt x="0" y="22"/>
                    </a:lnTo>
                    <a:lnTo>
                      <a:pt x="0" y="25"/>
                    </a:lnTo>
                    <a:close/>
                  </a:path>
                </a:pathLst>
              </a:custGeom>
              <a:solidFill>
                <a:srgbClr val="F3BA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7" name="Freeform 188"/>
              <p:cNvSpPr>
                <a:spLocks/>
              </p:cNvSpPr>
              <p:nvPr/>
            </p:nvSpPr>
            <p:spPr bwMode="auto">
              <a:xfrm>
                <a:off x="1135" y="2661"/>
                <a:ext cx="50" cy="25"/>
              </a:xfrm>
              <a:custGeom>
                <a:avLst/>
                <a:gdLst>
                  <a:gd name="T0" fmla="*/ 3 w 249"/>
                  <a:gd name="T1" fmla="*/ 39 h 154"/>
                  <a:gd name="T2" fmla="*/ 11 w 249"/>
                  <a:gd name="T3" fmla="*/ 64 h 154"/>
                  <a:gd name="T4" fmla="*/ 23 w 249"/>
                  <a:gd name="T5" fmla="*/ 86 h 154"/>
                  <a:gd name="T6" fmla="*/ 38 w 249"/>
                  <a:gd name="T7" fmla="*/ 108 h 154"/>
                  <a:gd name="T8" fmla="*/ 55 w 249"/>
                  <a:gd name="T9" fmla="*/ 125 h 154"/>
                  <a:gd name="T10" fmla="*/ 75 w 249"/>
                  <a:gd name="T11" fmla="*/ 138 h 154"/>
                  <a:gd name="T12" fmla="*/ 97 w 249"/>
                  <a:gd name="T13" fmla="*/ 148 h 154"/>
                  <a:gd name="T14" fmla="*/ 121 w 249"/>
                  <a:gd name="T15" fmla="*/ 152 h 154"/>
                  <a:gd name="T16" fmla="*/ 142 w 249"/>
                  <a:gd name="T17" fmla="*/ 154 h 154"/>
                  <a:gd name="T18" fmla="*/ 159 w 249"/>
                  <a:gd name="T19" fmla="*/ 150 h 154"/>
                  <a:gd name="T20" fmla="*/ 176 w 249"/>
                  <a:gd name="T21" fmla="*/ 145 h 154"/>
                  <a:gd name="T22" fmla="*/ 192 w 249"/>
                  <a:gd name="T23" fmla="*/ 138 h 154"/>
                  <a:gd name="T24" fmla="*/ 206 w 249"/>
                  <a:gd name="T25" fmla="*/ 127 h 154"/>
                  <a:gd name="T26" fmla="*/ 220 w 249"/>
                  <a:gd name="T27" fmla="*/ 115 h 154"/>
                  <a:gd name="T28" fmla="*/ 233 w 249"/>
                  <a:gd name="T29" fmla="*/ 102 h 154"/>
                  <a:gd name="T30" fmla="*/ 244 w 249"/>
                  <a:gd name="T31" fmla="*/ 86 h 154"/>
                  <a:gd name="T32" fmla="*/ 249 w 249"/>
                  <a:gd name="T33" fmla="*/ 74 h 154"/>
                  <a:gd name="T34" fmla="*/ 249 w 249"/>
                  <a:gd name="T35" fmla="*/ 69 h 154"/>
                  <a:gd name="T36" fmla="*/ 249 w 249"/>
                  <a:gd name="T37" fmla="*/ 63 h 154"/>
                  <a:gd name="T38" fmla="*/ 249 w 249"/>
                  <a:gd name="T39" fmla="*/ 57 h 154"/>
                  <a:gd name="T40" fmla="*/ 245 w 249"/>
                  <a:gd name="T41" fmla="*/ 63 h 154"/>
                  <a:gd name="T42" fmla="*/ 236 w 249"/>
                  <a:gd name="T43" fmla="*/ 80 h 154"/>
                  <a:gd name="T44" fmla="*/ 223 w 249"/>
                  <a:gd name="T45" fmla="*/ 97 h 154"/>
                  <a:gd name="T46" fmla="*/ 210 w 249"/>
                  <a:gd name="T47" fmla="*/ 112 h 154"/>
                  <a:gd name="T48" fmla="*/ 195 w 249"/>
                  <a:gd name="T49" fmla="*/ 124 h 154"/>
                  <a:gd name="T50" fmla="*/ 179 w 249"/>
                  <a:gd name="T51" fmla="*/ 133 h 154"/>
                  <a:gd name="T52" fmla="*/ 161 w 249"/>
                  <a:gd name="T53" fmla="*/ 139 h 154"/>
                  <a:gd name="T54" fmla="*/ 143 w 249"/>
                  <a:gd name="T55" fmla="*/ 143 h 154"/>
                  <a:gd name="T56" fmla="*/ 121 w 249"/>
                  <a:gd name="T57" fmla="*/ 142 h 154"/>
                  <a:gd name="T58" fmla="*/ 96 w 249"/>
                  <a:gd name="T59" fmla="*/ 137 h 154"/>
                  <a:gd name="T60" fmla="*/ 74 w 249"/>
                  <a:gd name="T61" fmla="*/ 126 h 154"/>
                  <a:gd name="T62" fmla="*/ 54 w 249"/>
                  <a:gd name="T63" fmla="*/ 110 h 154"/>
                  <a:gd name="T64" fmla="*/ 37 w 249"/>
                  <a:gd name="T65" fmla="*/ 91 h 154"/>
                  <a:gd name="T66" fmla="*/ 24 w 249"/>
                  <a:gd name="T67" fmla="*/ 69 h 154"/>
                  <a:gd name="T68" fmla="*/ 14 w 249"/>
                  <a:gd name="T69" fmla="*/ 43 h 154"/>
                  <a:gd name="T70" fmla="*/ 8 w 249"/>
                  <a:gd name="T71" fmla="*/ 15 h 154"/>
                  <a:gd name="T72" fmla="*/ 5 w 249"/>
                  <a:gd name="T73" fmla="*/ 3 h 154"/>
                  <a:gd name="T74" fmla="*/ 4 w 249"/>
                  <a:gd name="T75" fmla="*/ 9 h 154"/>
                  <a:gd name="T76" fmla="*/ 2 w 249"/>
                  <a:gd name="T77" fmla="*/ 16 h 154"/>
                  <a:gd name="T78" fmla="*/ 1 w 249"/>
                  <a:gd name="T79" fmla="*/ 22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9" h="154">
                    <a:moveTo>
                      <a:pt x="0" y="24"/>
                    </a:moveTo>
                    <a:lnTo>
                      <a:pt x="3" y="39"/>
                    </a:lnTo>
                    <a:lnTo>
                      <a:pt x="7" y="51"/>
                    </a:lnTo>
                    <a:lnTo>
                      <a:pt x="11" y="64"/>
                    </a:lnTo>
                    <a:lnTo>
                      <a:pt x="17" y="76"/>
                    </a:lnTo>
                    <a:lnTo>
                      <a:pt x="23" y="86"/>
                    </a:lnTo>
                    <a:lnTo>
                      <a:pt x="30" y="97"/>
                    </a:lnTo>
                    <a:lnTo>
                      <a:pt x="38" y="108"/>
                    </a:lnTo>
                    <a:lnTo>
                      <a:pt x="46" y="116"/>
                    </a:lnTo>
                    <a:lnTo>
                      <a:pt x="55" y="125"/>
                    </a:lnTo>
                    <a:lnTo>
                      <a:pt x="65" y="132"/>
                    </a:lnTo>
                    <a:lnTo>
                      <a:pt x="75" y="138"/>
                    </a:lnTo>
                    <a:lnTo>
                      <a:pt x="86" y="144"/>
                    </a:lnTo>
                    <a:lnTo>
                      <a:pt x="97" y="148"/>
                    </a:lnTo>
                    <a:lnTo>
                      <a:pt x="109" y="151"/>
                    </a:lnTo>
                    <a:lnTo>
                      <a:pt x="121" y="152"/>
                    </a:lnTo>
                    <a:lnTo>
                      <a:pt x="133" y="154"/>
                    </a:lnTo>
                    <a:lnTo>
                      <a:pt x="142" y="154"/>
                    </a:lnTo>
                    <a:lnTo>
                      <a:pt x="151" y="152"/>
                    </a:lnTo>
                    <a:lnTo>
                      <a:pt x="159" y="150"/>
                    </a:lnTo>
                    <a:lnTo>
                      <a:pt x="168" y="148"/>
                    </a:lnTo>
                    <a:lnTo>
                      <a:pt x="176" y="145"/>
                    </a:lnTo>
                    <a:lnTo>
                      <a:pt x="184" y="142"/>
                    </a:lnTo>
                    <a:lnTo>
                      <a:pt x="192" y="138"/>
                    </a:lnTo>
                    <a:lnTo>
                      <a:pt x="199" y="133"/>
                    </a:lnTo>
                    <a:lnTo>
                      <a:pt x="206" y="127"/>
                    </a:lnTo>
                    <a:lnTo>
                      <a:pt x="213" y="122"/>
                    </a:lnTo>
                    <a:lnTo>
                      <a:pt x="220" y="115"/>
                    </a:lnTo>
                    <a:lnTo>
                      <a:pt x="226" y="109"/>
                    </a:lnTo>
                    <a:lnTo>
                      <a:pt x="233" y="102"/>
                    </a:lnTo>
                    <a:lnTo>
                      <a:pt x="238" y="95"/>
                    </a:lnTo>
                    <a:lnTo>
                      <a:pt x="244" y="86"/>
                    </a:lnTo>
                    <a:lnTo>
                      <a:pt x="248" y="78"/>
                    </a:lnTo>
                    <a:lnTo>
                      <a:pt x="249" y="74"/>
                    </a:lnTo>
                    <a:lnTo>
                      <a:pt x="249" y="72"/>
                    </a:lnTo>
                    <a:lnTo>
                      <a:pt x="249" y="69"/>
                    </a:lnTo>
                    <a:lnTo>
                      <a:pt x="249" y="65"/>
                    </a:lnTo>
                    <a:lnTo>
                      <a:pt x="249" y="63"/>
                    </a:lnTo>
                    <a:lnTo>
                      <a:pt x="249" y="59"/>
                    </a:lnTo>
                    <a:lnTo>
                      <a:pt x="249" y="57"/>
                    </a:lnTo>
                    <a:lnTo>
                      <a:pt x="249" y="53"/>
                    </a:lnTo>
                    <a:lnTo>
                      <a:pt x="245" y="63"/>
                    </a:lnTo>
                    <a:lnTo>
                      <a:pt x="241" y="72"/>
                    </a:lnTo>
                    <a:lnTo>
                      <a:pt x="236" y="80"/>
                    </a:lnTo>
                    <a:lnTo>
                      <a:pt x="230" y="89"/>
                    </a:lnTo>
                    <a:lnTo>
                      <a:pt x="223" y="97"/>
                    </a:lnTo>
                    <a:lnTo>
                      <a:pt x="217" y="104"/>
                    </a:lnTo>
                    <a:lnTo>
                      <a:pt x="210" y="112"/>
                    </a:lnTo>
                    <a:lnTo>
                      <a:pt x="203" y="118"/>
                    </a:lnTo>
                    <a:lnTo>
                      <a:pt x="195" y="124"/>
                    </a:lnTo>
                    <a:lnTo>
                      <a:pt x="187" y="128"/>
                    </a:lnTo>
                    <a:lnTo>
                      <a:pt x="179" y="133"/>
                    </a:lnTo>
                    <a:lnTo>
                      <a:pt x="170" y="136"/>
                    </a:lnTo>
                    <a:lnTo>
                      <a:pt x="161" y="139"/>
                    </a:lnTo>
                    <a:lnTo>
                      <a:pt x="152" y="142"/>
                    </a:lnTo>
                    <a:lnTo>
                      <a:pt x="143" y="143"/>
                    </a:lnTo>
                    <a:lnTo>
                      <a:pt x="133" y="143"/>
                    </a:lnTo>
                    <a:lnTo>
                      <a:pt x="121" y="142"/>
                    </a:lnTo>
                    <a:lnTo>
                      <a:pt x="109" y="140"/>
                    </a:lnTo>
                    <a:lnTo>
                      <a:pt x="96" y="137"/>
                    </a:lnTo>
                    <a:lnTo>
                      <a:pt x="85" y="132"/>
                    </a:lnTo>
                    <a:lnTo>
                      <a:pt x="74" y="126"/>
                    </a:lnTo>
                    <a:lnTo>
                      <a:pt x="64" y="119"/>
                    </a:lnTo>
                    <a:lnTo>
                      <a:pt x="54" y="110"/>
                    </a:lnTo>
                    <a:lnTo>
                      <a:pt x="45" y="101"/>
                    </a:lnTo>
                    <a:lnTo>
                      <a:pt x="37" y="91"/>
                    </a:lnTo>
                    <a:lnTo>
                      <a:pt x="30" y="80"/>
                    </a:lnTo>
                    <a:lnTo>
                      <a:pt x="24" y="69"/>
                    </a:lnTo>
                    <a:lnTo>
                      <a:pt x="18" y="57"/>
                    </a:lnTo>
                    <a:lnTo>
                      <a:pt x="14" y="43"/>
                    </a:lnTo>
                    <a:lnTo>
                      <a:pt x="10" y="29"/>
                    </a:lnTo>
                    <a:lnTo>
                      <a:pt x="8" y="15"/>
                    </a:lnTo>
                    <a:lnTo>
                      <a:pt x="6" y="0"/>
                    </a:lnTo>
                    <a:lnTo>
                      <a:pt x="5" y="3"/>
                    </a:lnTo>
                    <a:lnTo>
                      <a:pt x="4" y="6"/>
                    </a:lnTo>
                    <a:lnTo>
                      <a:pt x="4" y="9"/>
                    </a:lnTo>
                    <a:lnTo>
                      <a:pt x="3" y="12"/>
                    </a:lnTo>
                    <a:lnTo>
                      <a:pt x="2" y="16"/>
                    </a:lnTo>
                    <a:lnTo>
                      <a:pt x="1" y="18"/>
                    </a:lnTo>
                    <a:lnTo>
                      <a:pt x="1" y="22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4BD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8" name="Freeform 189"/>
              <p:cNvSpPr>
                <a:spLocks/>
              </p:cNvSpPr>
              <p:nvPr/>
            </p:nvSpPr>
            <p:spPr bwMode="auto">
              <a:xfrm>
                <a:off x="1136" y="2659"/>
                <a:ext cx="49" cy="26"/>
              </a:xfrm>
              <a:custGeom>
                <a:avLst/>
                <a:gdLst>
                  <a:gd name="T0" fmla="*/ 2 w 246"/>
                  <a:gd name="T1" fmla="*/ 38 h 159"/>
                  <a:gd name="T2" fmla="*/ 9 w 246"/>
                  <a:gd name="T3" fmla="*/ 64 h 159"/>
                  <a:gd name="T4" fmla="*/ 20 w 246"/>
                  <a:gd name="T5" fmla="*/ 89 h 159"/>
                  <a:gd name="T6" fmla="*/ 34 w 246"/>
                  <a:gd name="T7" fmla="*/ 111 h 159"/>
                  <a:gd name="T8" fmla="*/ 52 w 246"/>
                  <a:gd name="T9" fmla="*/ 129 h 159"/>
                  <a:gd name="T10" fmla="*/ 71 w 246"/>
                  <a:gd name="T11" fmla="*/ 143 h 159"/>
                  <a:gd name="T12" fmla="*/ 93 w 246"/>
                  <a:gd name="T13" fmla="*/ 153 h 159"/>
                  <a:gd name="T14" fmla="*/ 118 w 246"/>
                  <a:gd name="T15" fmla="*/ 159 h 159"/>
                  <a:gd name="T16" fmla="*/ 139 w 246"/>
                  <a:gd name="T17" fmla="*/ 159 h 159"/>
                  <a:gd name="T18" fmla="*/ 157 w 246"/>
                  <a:gd name="T19" fmla="*/ 156 h 159"/>
                  <a:gd name="T20" fmla="*/ 174 w 246"/>
                  <a:gd name="T21" fmla="*/ 150 h 159"/>
                  <a:gd name="T22" fmla="*/ 191 w 246"/>
                  <a:gd name="T23" fmla="*/ 142 h 159"/>
                  <a:gd name="T24" fmla="*/ 205 w 246"/>
                  <a:gd name="T25" fmla="*/ 131 h 159"/>
                  <a:gd name="T26" fmla="*/ 219 w 246"/>
                  <a:gd name="T27" fmla="*/ 118 h 159"/>
                  <a:gd name="T28" fmla="*/ 232 w 246"/>
                  <a:gd name="T29" fmla="*/ 102 h 159"/>
                  <a:gd name="T30" fmla="*/ 242 w 246"/>
                  <a:gd name="T31" fmla="*/ 85 h 159"/>
                  <a:gd name="T32" fmla="*/ 246 w 246"/>
                  <a:gd name="T33" fmla="*/ 74 h 159"/>
                  <a:gd name="T34" fmla="*/ 246 w 246"/>
                  <a:gd name="T35" fmla="*/ 68 h 159"/>
                  <a:gd name="T36" fmla="*/ 246 w 246"/>
                  <a:gd name="T37" fmla="*/ 60 h 159"/>
                  <a:gd name="T38" fmla="*/ 246 w 246"/>
                  <a:gd name="T39" fmla="*/ 54 h 159"/>
                  <a:gd name="T40" fmla="*/ 242 w 246"/>
                  <a:gd name="T41" fmla="*/ 62 h 159"/>
                  <a:gd name="T42" fmla="*/ 233 w 246"/>
                  <a:gd name="T43" fmla="*/ 82 h 159"/>
                  <a:gd name="T44" fmla="*/ 221 w 246"/>
                  <a:gd name="T45" fmla="*/ 99 h 159"/>
                  <a:gd name="T46" fmla="*/ 208 w 246"/>
                  <a:gd name="T47" fmla="*/ 114 h 159"/>
                  <a:gd name="T48" fmla="*/ 193 w 246"/>
                  <a:gd name="T49" fmla="*/ 127 h 159"/>
                  <a:gd name="T50" fmla="*/ 177 w 246"/>
                  <a:gd name="T51" fmla="*/ 137 h 159"/>
                  <a:gd name="T52" fmla="*/ 159 w 246"/>
                  <a:gd name="T53" fmla="*/ 144 h 159"/>
                  <a:gd name="T54" fmla="*/ 140 w 246"/>
                  <a:gd name="T55" fmla="*/ 148 h 159"/>
                  <a:gd name="T56" fmla="*/ 118 w 246"/>
                  <a:gd name="T57" fmla="*/ 148 h 159"/>
                  <a:gd name="T58" fmla="*/ 93 w 246"/>
                  <a:gd name="T59" fmla="*/ 142 h 159"/>
                  <a:gd name="T60" fmla="*/ 71 w 246"/>
                  <a:gd name="T61" fmla="*/ 131 h 159"/>
                  <a:gd name="T62" fmla="*/ 52 w 246"/>
                  <a:gd name="T63" fmla="*/ 115 h 159"/>
                  <a:gd name="T64" fmla="*/ 35 w 246"/>
                  <a:gd name="T65" fmla="*/ 95 h 159"/>
                  <a:gd name="T66" fmla="*/ 22 w 246"/>
                  <a:gd name="T67" fmla="*/ 72 h 159"/>
                  <a:gd name="T68" fmla="*/ 13 w 246"/>
                  <a:gd name="T69" fmla="*/ 46 h 159"/>
                  <a:gd name="T70" fmla="*/ 8 w 246"/>
                  <a:gd name="T71" fmla="*/ 17 h 159"/>
                  <a:gd name="T72" fmla="*/ 8 w 246"/>
                  <a:gd name="T73" fmla="*/ 3 h 159"/>
                  <a:gd name="T74" fmla="*/ 8 w 246"/>
                  <a:gd name="T75" fmla="*/ 2 h 159"/>
                  <a:gd name="T76" fmla="*/ 8 w 246"/>
                  <a:gd name="T77" fmla="*/ 0 h 159"/>
                  <a:gd name="T78" fmla="*/ 8 w 246"/>
                  <a:gd name="T79" fmla="*/ 0 h 159"/>
                  <a:gd name="T80" fmla="*/ 7 w 246"/>
                  <a:gd name="T81" fmla="*/ 3 h 159"/>
                  <a:gd name="T82" fmla="*/ 4 w 246"/>
                  <a:gd name="T83" fmla="*/ 9 h 159"/>
                  <a:gd name="T84" fmla="*/ 2 w 246"/>
                  <a:gd name="T85" fmla="*/ 14 h 159"/>
                  <a:gd name="T86" fmla="*/ 1 w 246"/>
                  <a:gd name="T87" fmla="*/ 2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46" h="159">
                    <a:moveTo>
                      <a:pt x="0" y="23"/>
                    </a:moveTo>
                    <a:lnTo>
                      <a:pt x="2" y="38"/>
                    </a:lnTo>
                    <a:lnTo>
                      <a:pt x="5" y="51"/>
                    </a:lnTo>
                    <a:lnTo>
                      <a:pt x="9" y="64"/>
                    </a:lnTo>
                    <a:lnTo>
                      <a:pt x="14" y="77"/>
                    </a:lnTo>
                    <a:lnTo>
                      <a:pt x="20" y="89"/>
                    </a:lnTo>
                    <a:lnTo>
                      <a:pt x="27" y="100"/>
                    </a:lnTo>
                    <a:lnTo>
                      <a:pt x="34" y="111"/>
                    </a:lnTo>
                    <a:lnTo>
                      <a:pt x="43" y="120"/>
                    </a:lnTo>
                    <a:lnTo>
                      <a:pt x="52" y="129"/>
                    </a:lnTo>
                    <a:lnTo>
                      <a:pt x="61" y="136"/>
                    </a:lnTo>
                    <a:lnTo>
                      <a:pt x="71" y="143"/>
                    </a:lnTo>
                    <a:lnTo>
                      <a:pt x="82" y="149"/>
                    </a:lnTo>
                    <a:lnTo>
                      <a:pt x="93" y="153"/>
                    </a:lnTo>
                    <a:lnTo>
                      <a:pt x="106" y="156"/>
                    </a:lnTo>
                    <a:lnTo>
                      <a:pt x="118" y="159"/>
                    </a:lnTo>
                    <a:lnTo>
                      <a:pt x="130" y="159"/>
                    </a:lnTo>
                    <a:lnTo>
                      <a:pt x="139" y="159"/>
                    </a:lnTo>
                    <a:lnTo>
                      <a:pt x="148" y="157"/>
                    </a:lnTo>
                    <a:lnTo>
                      <a:pt x="157" y="156"/>
                    </a:lnTo>
                    <a:lnTo>
                      <a:pt x="166" y="153"/>
                    </a:lnTo>
                    <a:lnTo>
                      <a:pt x="174" y="150"/>
                    </a:lnTo>
                    <a:lnTo>
                      <a:pt x="183" y="145"/>
                    </a:lnTo>
                    <a:lnTo>
                      <a:pt x="191" y="142"/>
                    </a:lnTo>
                    <a:lnTo>
                      <a:pt x="198" y="136"/>
                    </a:lnTo>
                    <a:lnTo>
                      <a:pt x="205" y="131"/>
                    </a:lnTo>
                    <a:lnTo>
                      <a:pt x="212" y="124"/>
                    </a:lnTo>
                    <a:lnTo>
                      <a:pt x="219" y="118"/>
                    </a:lnTo>
                    <a:lnTo>
                      <a:pt x="226" y="111"/>
                    </a:lnTo>
                    <a:lnTo>
                      <a:pt x="232" y="102"/>
                    </a:lnTo>
                    <a:lnTo>
                      <a:pt x="237" y="94"/>
                    </a:lnTo>
                    <a:lnTo>
                      <a:pt x="242" y="85"/>
                    </a:lnTo>
                    <a:lnTo>
                      <a:pt x="246" y="76"/>
                    </a:lnTo>
                    <a:lnTo>
                      <a:pt x="246" y="74"/>
                    </a:lnTo>
                    <a:lnTo>
                      <a:pt x="246" y="70"/>
                    </a:lnTo>
                    <a:lnTo>
                      <a:pt x="246" y="68"/>
                    </a:lnTo>
                    <a:lnTo>
                      <a:pt x="246" y="64"/>
                    </a:lnTo>
                    <a:lnTo>
                      <a:pt x="246" y="60"/>
                    </a:lnTo>
                    <a:lnTo>
                      <a:pt x="246" y="58"/>
                    </a:lnTo>
                    <a:lnTo>
                      <a:pt x="246" y="54"/>
                    </a:lnTo>
                    <a:lnTo>
                      <a:pt x="246" y="52"/>
                    </a:lnTo>
                    <a:lnTo>
                      <a:pt x="242" y="62"/>
                    </a:lnTo>
                    <a:lnTo>
                      <a:pt x="238" y="72"/>
                    </a:lnTo>
                    <a:lnTo>
                      <a:pt x="233" y="82"/>
                    </a:lnTo>
                    <a:lnTo>
                      <a:pt x="228" y="90"/>
                    </a:lnTo>
                    <a:lnTo>
                      <a:pt x="221" y="99"/>
                    </a:lnTo>
                    <a:lnTo>
                      <a:pt x="215" y="107"/>
                    </a:lnTo>
                    <a:lnTo>
                      <a:pt x="208" y="114"/>
                    </a:lnTo>
                    <a:lnTo>
                      <a:pt x="201" y="121"/>
                    </a:lnTo>
                    <a:lnTo>
                      <a:pt x="193" y="127"/>
                    </a:lnTo>
                    <a:lnTo>
                      <a:pt x="185" y="132"/>
                    </a:lnTo>
                    <a:lnTo>
                      <a:pt x="177" y="137"/>
                    </a:lnTo>
                    <a:lnTo>
                      <a:pt x="168" y="142"/>
                    </a:lnTo>
                    <a:lnTo>
                      <a:pt x="159" y="144"/>
                    </a:lnTo>
                    <a:lnTo>
                      <a:pt x="149" y="147"/>
                    </a:lnTo>
                    <a:lnTo>
                      <a:pt x="140" y="148"/>
                    </a:lnTo>
                    <a:lnTo>
                      <a:pt x="130" y="148"/>
                    </a:lnTo>
                    <a:lnTo>
                      <a:pt x="118" y="148"/>
                    </a:lnTo>
                    <a:lnTo>
                      <a:pt x="106" y="145"/>
                    </a:lnTo>
                    <a:lnTo>
                      <a:pt x="93" y="142"/>
                    </a:lnTo>
                    <a:lnTo>
                      <a:pt x="82" y="137"/>
                    </a:lnTo>
                    <a:lnTo>
                      <a:pt x="71" y="131"/>
                    </a:lnTo>
                    <a:lnTo>
                      <a:pt x="61" y="124"/>
                    </a:lnTo>
                    <a:lnTo>
                      <a:pt x="52" y="115"/>
                    </a:lnTo>
                    <a:lnTo>
                      <a:pt x="43" y="106"/>
                    </a:lnTo>
                    <a:lnTo>
                      <a:pt x="35" y="95"/>
                    </a:lnTo>
                    <a:lnTo>
                      <a:pt x="28" y="84"/>
                    </a:lnTo>
                    <a:lnTo>
                      <a:pt x="22" y="72"/>
                    </a:lnTo>
                    <a:lnTo>
                      <a:pt x="17" y="59"/>
                    </a:lnTo>
                    <a:lnTo>
                      <a:pt x="13" y="46"/>
                    </a:lnTo>
                    <a:lnTo>
                      <a:pt x="10" y="32"/>
                    </a:lnTo>
                    <a:lnTo>
                      <a:pt x="8" y="17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8" y="0"/>
                    </a:lnTo>
                    <a:lnTo>
                      <a:pt x="7" y="3"/>
                    </a:lnTo>
                    <a:lnTo>
                      <a:pt x="5" y="5"/>
                    </a:lnTo>
                    <a:lnTo>
                      <a:pt x="4" y="9"/>
                    </a:lnTo>
                    <a:lnTo>
                      <a:pt x="3" y="11"/>
                    </a:lnTo>
                    <a:lnTo>
                      <a:pt x="2" y="14"/>
                    </a:lnTo>
                    <a:lnTo>
                      <a:pt x="1" y="17"/>
                    </a:lnTo>
                    <a:lnTo>
                      <a:pt x="1" y="20"/>
                    </a:lnTo>
                    <a:lnTo>
                      <a:pt x="0" y="23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09" name="Freeform 190"/>
              <p:cNvSpPr>
                <a:spLocks/>
              </p:cNvSpPr>
              <p:nvPr/>
            </p:nvSpPr>
            <p:spPr bwMode="auto">
              <a:xfrm>
                <a:off x="1136" y="2657"/>
                <a:ext cx="49" cy="27"/>
              </a:xfrm>
              <a:custGeom>
                <a:avLst/>
                <a:gdLst>
                  <a:gd name="T0" fmla="*/ 2 w 243"/>
                  <a:gd name="T1" fmla="*/ 36 h 164"/>
                  <a:gd name="T2" fmla="*/ 8 w 243"/>
                  <a:gd name="T3" fmla="*/ 64 h 164"/>
                  <a:gd name="T4" fmla="*/ 18 w 243"/>
                  <a:gd name="T5" fmla="*/ 90 h 164"/>
                  <a:gd name="T6" fmla="*/ 31 w 243"/>
                  <a:gd name="T7" fmla="*/ 112 h 164"/>
                  <a:gd name="T8" fmla="*/ 48 w 243"/>
                  <a:gd name="T9" fmla="*/ 131 h 164"/>
                  <a:gd name="T10" fmla="*/ 68 w 243"/>
                  <a:gd name="T11" fmla="*/ 147 h 164"/>
                  <a:gd name="T12" fmla="*/ 90 w 243"/>
                  <a:gd name="T13" fmla="*/ 158 h 164"/>
                  <a:gd name="T14" fmla="*/ 115 w 243"/>
                  <a:gd name="T15" fmla="*/ 163 h 164"/>
                  <a:gd name="T16" fmla="*/ 137 w 243"/>
                  <a:gd name="T17" fmla="*/ 164 h 164"/>
                  <a:gd name="T18" fmla="*/ 155 w 243"/>
                  <a:gd name="T19" fmla="*/ 160 h 164"/>
                  <a:gd name="T20" fmla="*/ 173 w 243"/>
                  <a:gd name="T21" fmla="*/ 154 h 164"/>
                  <a:gd name="T22" fmla="*/ 189 w 243"/>
                  <a:gd name="T23" fmla="*/ 145 h 164"/>
                  <a:gd name="T24" fmla="*/ 204 w 243"/>
                  <a:gd name="T25" fmla="*/ 133 h 164"/>
                  <a:gd name="T26" fmla="*/ 217 w 243"/>
                  <a:gd name="T27" fmla="*/ 118 h 164"/>
                  <a:gd name="T28" fmla="*/ 230 w 243"/>
                  <a:gd name="T29" fmla="*/ 101 h 164"/>
                  <a:gd name="T30" fmla="*/ 239 w 243"/>
                  <a:gd name="T31" fmla="*/ 84 h 164"/>
                  <a:gd name="T32" fmla="*/ 243 w 243"/>
                  <a:gd name="T33" fmla="*/ 70 h 164"/>
                  <a:gd name="T34" fmla="*/ 243 w 243"/>
                  <a:gd name="T35" fmla="*/ 64 h 164"/>
                  <a:gd name="T36" fmla="*/ 242 w 243"/>
                  <a:gd name="T37" fmla="*/ 58 h 164"/>
                  <a:gd name="T38" fmla="*/ 241 w 243"/>
                  <a:gd name="T39" fmla="*/ 52 h 164"/>
                  <a:gd name="T40" fmla="*/ 238 w 243"/>
                  <a:gd name="T41" fmla="*/ 61 h 164"/>
                  <a:gd name="T42" fmla="*/ 230 w 243"/>
                  <a:gd name="T43" fmla="*/ 81 h 164"/>
                  <a:gd name="T44" fmla="*/ 219 w 243"/>
                  <a:gd name="T45" fmla="*/ 100 h 164"/>
                  <a:gd name="T46" fmla="*/ 206 w 243"/>
                  <a:gd name="T47" fmla="*/ 116 h 164"/>
                  <a:gd name="T48" fmla="*/ 191 w 243"/>
                  <a:gd name="T49" fmla="*/ 130 h 164"/>
                  <a:gd name="T50" fmla="*/ 174 w 243"/>
                  <a:gd name="T51" fmla="*/ 141 h 164"/>
                  <a:gd name="T52" fmla="*/ 156 w 243"/>
                  <a:gd name="T53" fmla="*/ 148 h 164"/>
                  <a:gd name="T54" fmla="*/ 137 w 243"/>
                  <a:gd name="T55" fmla="*/ 153 h 164"/>
                  <a:gd name="T56" fmla="*/ 115 w 243"/>
                  <a:gd name="T57" fmla="*/ 152 h 164"/>
                  <a:gd name="T58" fmla="*/ 91 w 243"/>
                  <a:gd name="T59" fmla="*/ 147 h 164"/>
                  <a:gd name="T60" fmla="*/ 70 w 243"/>
                  <a:gd name="T61" fmla="*/ 136 h 164"/>
                  <a:gd name="T62" fmla="*/ 52 w 243"/>
                  <a:gd name="T63" fmla="*/ 121 h 164"/>
                  <a:gd name="T64" fmla="*/ 36 w 243"/>
                  <a:gd name="T65" fmla="*/ 101 h 164"/>
                  <a:gd name="T66" fmla="*/ 23 w 243"/>
                  <a:gd name="T67" fmla="*/ 80 h 164"/>
                  <a:gd name="T68" fmla="*/ 14 w 243"/>
                  <a:gd name="T69" fmla="*/ 55 h 164"/>
                  <a:gd name="T70" fmla="*/ 10 w 243"/>
                  <a:gd name="T71" fmla="*/ 27 h 164"/>
                  <a:gd name="T72" fmla="*/ 9 w 243"/>
                  <a:gd name="T73" fmla="*/ 12 h 164"/>
                  <a:gd name="T74" fmla="*/ 9 w 243"/>
                  <a:gd name="T75" fmla="*/ 8 h 164"/>
                  <a:gd name="T76" fmla="*/ 9 w 243"/>
                  <a:gd name="T77" fmla="*/ 4 h 164"/>
                  <a:gd name="T78" fmla="*/ 10 w 243"/>
                  <a:gd name="T79" fmla="*/ 1 h 164"/>
                  <a:gd name="T80" fmla="*/ 9 w 243"/>
                  <a:gd name="T81" fmla="*/ 0 h 164"/>
                  <a:gd name="T82" fmla="*/ 9 w 243"/>
                  <a:gd name="T83" fmla="*/ 1 h 164"/>
                  <a:gd name="T84" fmla="*/ 8 w 243"/>
                  <a:gd name="T85" fmla="*/ 2 h 164"/>
                  <a:gd name="T86" fmla="*/ 8 w 243"/>
                  <a:gd name="T87" fmla="*/ 3 h 164"/>
                  <a:gd name="T88" fmla="*/ 7 w 243"/>
                  <a:gd name="T89" fmla="*/ 6 h 164"/>
                  <a:gd name="T90" fmla="*/ 5 w 243"/>
                  <a:gd name="T91" fmla="*/ 10 h 164"/>
                  <a:gd name="T92" fmla="*/ 3 w 243"/>
                  <a:gd name="T93" fmla="*/ 14 h 164"/>
                  <a:gd name="T94" fmla="*/ 1 w 243"/>
                  <a:gd name="T95" fmla="*/ 19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43" h="164">
                    <a:moveTo>
                      <a:pt x="0" y="21"/>
                    </a:moveTo>
                    <a:lnTo>
                      <a:pt x="2" y="36"/>
                    </a:lnTo>
                    <a:lnTo>
                      <a:pt x="4" y="50"/>
                    </a:lnTo>
                    <a:lnTo>
                      <a:pt x="8" y="64"/>
                    </a:lnTo>
                    <a:lnTo>
                      <a:pt x="12" y="78"/>
                    </a:lnTo>
                    <a:lnTo>
                      <a:pt x="18" y="90"/>
                    </a:lnTo>
                    <a:lnTo>
                      <a:pt x="24" y="101"/>
                    </a:lnTo>
                    <a:lnTo>
                      <a:pt x="31" y="112"/>
                    </a:lnTo>
                    <a:lnTo>
                      <a:pt x="39" y="122"/>
                    </a:lnTo>
                    <a:lnTo>
                      <a:pt x="48" y="131"/>
                    </a:lnTo>
                    <a:lnTo>
                      <a:pt x="58" y="140"/>
                    </a:lnTo>
                    <a:lnTo>
                      <a:pt x="68" y="147"/>
                    </a:lnTo>
                    <a:lnTo>
                      <a:pt x="79" y="153"/>
                    </a:lnTo>
                    <a:lnTo>
                      <a:pt x="90" y="158"/>
                    </a:lnTo>
                    <a:lnTo>
                      <a:pt x="103" y="161"/>
                    </a:lnTo>
                    <a:lnTo>
                      <a:pt x="115" y="163"/>
                    </a:lnTo>
                    <a:lnTo>
                      <a:pt x="127" y="164"/>
                    </a:lnTo>
                    <a:lnTo>
                      <a:pt x="137" y="164"/>
                    </a:lnTo>
                    <a:lnTo>
                      <a:pt x="146" y="163"/>
                    </a:lnTo>
                    <a:lnTo>
                      <a:pt x="155" y="160"/>
                    </a:lnTo>
                    <a:lnTo>
                      <a:pt x="164" y="157"/>
                    </a:lnTo>
                    <a:lnTo>
                      <a:pt x="173" y="154"/>
                    </a:lnTo>
                    <a:lnTo>
                      <a:pt x="181" y="149"/>
                    </a:lnTo>
                    <a:lnTo>
                      <a:pt x="189" y="145"/>
                    </a:lnTo>
                    <a:lnTo>
                      <a:pt x="197" y="139"/>
                    </a:lnTo>
                    <a:lnTo>
                      <a:pt x="204" y="133"/>
                    </a:lnTo>
                    <a:lnTo>
                      <a:pt x="211" y="125"/>
                    </a:lnTo>
                    <a:lnTo>
                      <a:pt x="217" y="118"/>
                    </a:lnTo>
                    <a:lnTo>
                      <a:pt x="224" y="110"/>
                    </a:lnTo>
                    <a:lnTo>
                      <a:pt x="230" y="101"/>
                    </a:lnTo>
                    <a:lnTo>
                      <a:pt x="235" y="93"/>
                    </a:lnTo>
                    <a:lnTo>
                      <a:pt x="239" y="84"/>
                    </a:lnTo>
                    <a:lnTo>
                      <a:pt x="243" y="74"/>
                    </a:lnTo>
                    <a:lnTo>
                      <a:pt x="243" y="70"/>
                    </a:lnTo>
                    <a:lnTo>
                      <a:pt x="243" y="68"/>
                    </a:lnTo>
                    <a:lnTo>
                      <a:pt x="243" y="64"/>
                    </a:lnTo>
                    <a:lnTo>
                      <a:pt x="243" y="62"/>
                    </a:lnTo>
                    <a:lnTo>
                      <a:pt x="242" y="58"/>
                    </a:lnTo>
                    <a:lnTo>
                      <a:pt x="242" y="56"/>
                    </a:lnTo>
                    <a:lnTo>
                      <a:pt x="241" y="52"/>
                    </a:lnTo>
                    <a:lnTo>
                      <a:pt x="241" y="50"/>
                    </a:lnTo>
                    <a:lnTo>
                      <a:pt x="238" y="61"/>
                    </a:lnTo>
                    <a:lnTo>
                      <a:pt x="234" y="72"/>
                    </a:lnTo>
                    <a:lnTo>
                      <a:pt x="230" y="81"/>
                    </a:lnTo>
                    <a:lnTo>
                      <a:pt x="225" y="91"/>
                    </a:lnTo>
                    <a:lnTo>
                      <a:pt x="219" y="100"/>
                    </a:lnTo>
                    <a:lnTo>
                      <a:pt x="213" y="109"/>
                    </a:lnTo>
                    <a:lnTo>
                      <a:pt x="206" y="116"/>
                    </a:lnTo>
                    <a:lnTo>
                      <a:pt x="199" y="123"/>
                    </a:lnTo>
                    <a:lnTo>
                      <a:pt x="191" y="130"/>
                    </a:lnTo>
                    <a:lnTo>
                      <a:pt x="183" y="136"/>
                    </a:lnTo>
                    <a:lnTo>
                      <a:pt x="174" y="141"/>
                    </a:lnTo>
                    <a:lnTo>
                      <a:pt x="166" y="146"/>
                    </a:lnTo>
                    <a:lnTo>
                      <a:pt x="156" y="148"/>
                    </a:lnTo>
                    <a:lnTo>
                      <a:pt x="147" y="151"/>
                    </a:lnTo>
                    <a:lnTo>
                      <a:pt x="137" y="153"/>
                    </a:lnTo>
                    <a:lnTo>
                      <a:pt x="127" y="153"/>
                    </a:lnTo>
                    <a:lnTo>
                      <a:pt x="115" y="152"/>
                    </a:lnTo>
                    <a:lnTo>
                      <a:pt x="104" y="151"/>
                    </a:lnTo>
                    <a:lnTo>
                      <a:pt x="91" y="147"/>
                    </a:lnTo>
                    <a:lnTo>
                      <a:pt x="81" y="142"/>
                    </a:lnTo>
                    <a:lnTo>
                      <a:pt x="70" y="136"/>
                    </a:lnTo>
                    <a:lnTo>
                      <a:pt x="61" y="129"/>
                    </a:lnTo>
                    <a:lnTo>
                      <a:pt x="52" y="121"/>
                    </a:lnTo>
                    <a:lnTo>
                      <a:pt x="43" y="112"/>
                    </a:lnTo>
                    <a:lnTo>
                      <a:pt x="36" y="101"/>
                    </a:lnTo>
                    <a:lnTo>
                      <a:pt x="29" y="91"/>
                    </a:lnTo>
                    <a:lnTo>
                      <a:pt x="23" y="80"/>
                    </a:lnTo>
                    <a:lnTo>
                      <a:pt x="18" y="68"/>
                    </a:lnTo>
                    <a:lnTo>
                      <a:pt x="14" y="55"/>
                    </a:lnTo>
                    <a:lnTo>
                      <a:pt x="12" y="42"/>
                    </a:lnTo>
                    <a:lnTo>
                      <a:pt x="10" y="27"/>
                    </a:lnTo>
                    <a:lnTo>
                      <a:pt x="9" y="13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9" y="8"/>
                    </a:lnTo>
                    <a:lnTo>
                      <a:pt x="9" y="6"/>
                    </a:lnTo>
                    <a:lnTo>
                      <a:pt x="9" y="4"/>
                    </a:lnTo>
                    <a:lnTo>
                      <a:pt x="9" y="3"/>
                    </a:lnTo>
                    <a:lnTo>
                      <a:pt x="10" y="1"/>
                    </a:lnTo>
                    <a:lnTo>
                      <a:pt x="10" y="0"/>
                    </a:lnTo>
                    <a:lnTo>
                      <a:pt x="9" y="0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9" y="1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8" y="3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8"/>
                    </a:lnTo>
                    <a:lnTo>
                      <a:pt x="5" y="10"/>
                    </a:lnTo>
                    <a:lnTo>
                      <a:pt x="4" y="13"/>
                    </a:lnTo>
                    <a:lnTo>
                      <a:pt x="3" y="14"/>
                    </a:lnTo>
                    <a:lnTo>
                      <a:pt x="2" y="16"/>
                    </a:lnTo>
                    <a:lnTo>
                      <a:pt x="1" y="19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4BF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0" name="Freeform 191"/>
              <p:cNvSpPr>
                <a:spLocks/>
              </p:cNvSpPr>
              <p:nvPr/>
            </p:nvSpPr>
            <p:spPr bwMode="auto">
              <a:xfrm>
                <a:off x="1137" y="2655"/>
                <a:ext cx="48" cy="28"/>
              </a:xfrm>
              <a:custGeom>
                <a:avLst/>
                <a:gdLst>
                  <a:gd name="T0" fmla="*/ 0 w 238"/>
                  <a:gd name="T1" fmla="*/ 21 h 169"/>
                  <a:gd name="T2" fmla="*/ 0 w 238"/>
                  <a:gd name="T3" fmla="*/ 21 h 169"/>
                  <a:gd name="T4" fmla="*/ 0 w 238"/>
                  <a:gd name="T5" fmla="*/ 23 h 169"/>
                  <a:gd name="T6" fmla="*/ 0 w 238"/>
                  <a:gd name="T7" fmla="*/ 24 h 169"/>
                  <a:gd name="T8" fmla="*/ 0 w 238"/>
                  <a:gd name="T9" fmla="*/ 38 h 169"/>
                  <a:gd name="T10" fmla="*/ 5 w 238"/>
                  <a:gd name="T11" fmla="*/ 67 h 169"/>
                  <a:gd name="T12" fmla="*/ 14 w 238"/>
                  <a:gd name="T13" fmla="*/ 93 h 169"/>
                  <a:gd name="T14" fmla="*/ 27 w 238"/>
                  <a:gd name="T15" fmla="*/ 116 h 169"/>
                  <a:gd name="T16" fmla="*/ 44 w 238"/>
                  <a:gd name="T17" fmla="*/ 136 h 169"/>
                  <a:gd name="T18" fmla="*/ 63 w 238"/>
                  <a:gd name="T19" fmla="*/ 152 h 169"/>
                  <a:gd name="T20" fmla="*/ 85 w 238"/>
                  <a:gd name="T21" fmla="*/ 163 h 169"/>
                  <a:gd name="T22" fmla="*/ 110 w 238"/>
                  <a:gd name="T23" fmla="*/ 169 h 169"/>
                  <a:gd name="T24" fmla="*/ 132 w 238"/>
                  <a:gd name="T25" fmla="*/ 169 h 169"/>
                  <a:gd name="T26" fmla="*/ 151 w 238"/>
                  <a:gd name="T27" fmla="*/ 165 h 169"/>
                  <a:gd name="T28" fmla="*/ 169 w 238"/>
                  <a:gd name="T29" fmla="*/ 158 h 169"/>
                  <a:gd name="T30" fmla="*/ 185 w 238"/>
                  <a:gd name="T31" fmla="*/ 148 h 169"/>
                  <a:gd name="T32" fmla="*/ 200 w 238"/>
                  <a:gd name="T33" fmla="*/ 135 h 169"/>
                  <a:gd name="T34" fmla="*/ 213 w 238"/>
                  <a:gd name="T35" fmla="*/ 120 h 169"/>
                  <a:gd name="T36" fmla="*/ 225 w 238"/>
                  <a:gd name="T37" fmla="*/ 103 h 169"/>
                  <a:gd name="T38" fmla="*/ 234 w 238"/>
                  <a:gd name="T39" fmla="*/ 83 h 169"/>
                  <a:gd name="T40" fmla="*/ 237 w 238"/>
                  <a:gd name="T41" fmla="*/ 69 h 169"/>
                  <a:gd name="T42" fmla="*/ 236 w 238"/>
                  <a:gd name="T43" fmla="*/ 63 h 169"/>
                  <a:gd name="T44" fmla="*/ 235 w 238"/>
                  <a:gd name="T45" fmla="*/ 57 h 169"/>
                  <a:gd name="T46" fmla="*/ 234 w 238"/>
                  <a:gd name="T47" fmla="*/ 51 h 169"/>
                  <a:gd name="T48" fmla="*/ 231 w 238"/>
                  <a:gd name="T49" fmla="*/ 61 h 169"/>
                  <a:gd name="T50" fmla="*/ 224 w 238"/>
                  <a:gd name="T51" fmla="*/ 83 h 169"/>
                  <a:gd name="T52" fmla="*/ 214 w 238"/>
                  <a:gd name="T53" fmla="*/ 102 h 169"/>
                  <a:gd name="T54" fmla="*/ 201 w 238"/>
                  <a:gd name="T55" fmla="*/ 120 h 169"/>
                  <a:gd name="T56" fmla="*/ 187 w 238"/>
                  <a:gd name="T57" fmla="*/ 134 h 169"/>
                  <a:gd name="T58" fmla="*/ 170 w 238"/>
                  <a:gd name="T59" fmla="*/ 146 h 169"/>
                  <a:gd name="T60" fmla="*/ 152 w 238"/>
                  <a:gd name="T61" fmla="*/ 154 h 169"/>
                  <a:gd name="T62" fmla="*/ 132 w 238"/>
                  <a:gd name="T63" fmla="*/ 158 h 169"/>
                  <a:gd name="T64" fmla="*/ 111 w 238"/>
                  <a:gd name="T65" fmla="*/ 158 h 169"/>
                  <a:gd name="T66" fmla="*/ 88 w 238"/>
                  <a:gd name="T67" fmla="*/ 152 h 169"/>
                  <a:gd name="T68" fmla="*/ 67 w 238"/>
                  <a:gd name="T69" fmla="*/ 142 h 169"/>
                  <a:gd name="T70" fmla="*/ 50 w 238"/>
                  <a:gd name="T71" fmla="*/ 128 h 169"/>
                  <a:gd name="T72" fmla="*/ 34 w 238"/>
                  <a:gd name="T73" fmla="*/ 110 h 169"/>
                  <a:gd name="T74" fmla="*/ 22 w 238"/>
                  <a:gd name="T75" fmla="*/ 89 h 169"/>
                  <a:gd name="T76" fmla="*/ 14 w 238"/>
                  <a:gd name="T77" fmla="*/ 63 h 169"/>
                  <a:gd name="T78" fmla="*/ 9 w 238"/>
                  <a:gd name="T79" fmla="*/ 37 h 169"/>
                  <a:gd name="T80" fmla="*/ 9 w 238"/>
                  <a:gd name="T81" fmla="*/ 20 h 169"/>
                  <a:gd name="T82" fmla="*/ 9 w 238"/>
                  <a:gd name="T83" fmla="*/ 15 h 169"/>
                  <a:gd name="T84" fmla="*/ 9 w 238"/>
                  <a:gd name="T85" fmla="*/ 9 h 169"/>
                  <a:gd name="T86" fmla="*/ 10 w 238"/>
                  <a:gd name="T87" fmla="*/ 3 h 169"/>
                  <a:gd name="T88" fmla="*/ 9 w 238"/>
                  <a:gd name="T89" fmla="*/ 2 h 169"/>
                  <a:gd name="T90" fmla="*/ 7 w 238"/>
                  <a:gd name="T91" fmla="*/ 6 h 169"/>
                  <a:gd name="T92" fmla="*/ 5 w 238"/>
                  <a:gd name="T93" fmla="*/ 9 h 169"/>
                  <a:gd name="T94" fmla="*/ 3 w 238"/>
                  <a:gd name="T95" fmla="*/ 13 h 169"/>
                  <a:gd name="T96" fmla="*/ 2 w 238"/>
                  <a:gd name="T97" fmla="*/ 15 h 169"/>
                  <a:gd name="T98" fmla="*/ 1 w 238"/>
                  <a:gd name="T99" fmla="*/ 17 h 169"/>
                  <a:gd name="T100" fmla="*/ 1 w 238"/>
                  <a:gd name="T101" fmla="*/ 19 h 169"/>
                  <a:gd name="T102" fmla="*/ 0 w 238"/>
                  <a:gd name="T103" fmla="*/ 20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38" h="169">
                    <a:moveTo>
                      <a:pt x="0" y="21"/>
                    </a:moveTo>
                    <a:lnTo>
                      <a:pt x="0" y="21"/>
                    </a:lnTo>
                    <a:lnTo>
                      <a:pt x="0" y="21"/>
                    </a:lnTo>
                    <a:lnTo>
                      <a:pt x="0" y="2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4"/>
                    </a:lnTo>
                    <a:lnTo>
                      <a:pt x="0" y="24"/>
                    </a:lnTo>
                    <a:lnTo>
                      <a:pt x="0" y="38"/>
                    </a:lnTo>
                    <a:lnTo>
                      <a:pt x="2" y="53"/>
                    </a:lnTo>
                    <a:lnTo>
                      <a:pt x="5" y="67"/>
                    </a:lnTo>
                    <a:lnTo>
                      <a:pt x="9" y="80"/>
                    </a:lnTo>
                    <a:lnTo>
                      <a:pt x="14" y="93"/>
                    </a:lnTo>
                    <a:lnTo>
                      <a:pt x="20" y="105"/>
                    </a:lnTo>
                    <a:lnTo>
                      <a:pt x="27" y="116"/>
                    </a:lnTo>
                    <a:lnTo>
                      <a:pt x="35" y="127"/>
                    </a:lnTo>
                    <a:lnTo>
                      <a:pt x="44" y="136"/>
                    </a:lnTo>
                    <a:lnTo>
                      <a:pt x="53" y="145"/>
                    </a:lnTo>
                    <a:lnTo>
                      <a:pt x="63" y="152"/>
                    </a:lnTo>
                    <a:lnTo>
                      <a:pt x="74" y="158"/>
                    </a:lnTo>
                    <a:lnTo>
                      <a:pt x="85" y="163"/>
                    </a:lnTo>
                    <a:lnTo>
                      <a:pt x="98" y="166"/>
                    </a:lnTo>
                    <a:lnTo>
                      <a:pt x="110" y="169"/>
                    </a:lnTo>
                    <a:lnTo>
                      <a:pt x="122" y="169"/>
                    </a:lnTo>
                    <a:lnTo>
                      <a:pt x="132" y="169"/>
                    </a:lnTo>
                    <a:lnTo>
                      <a:pt x="141" y="168"/>
                    </a:lnTo>
                    <a:lnTo>
                      <a:pt x="151" y="165"/>
                    </a:lnTo>
                    <a:lnTo>
                      <a:pt x="160" y="162"/>
                    </a:lnTo>
                    <a:lnTo>
                      <a:pt x="169" y="158"/>
                    </a:lnTo>
                    <a:lnTo>
                      <a:pt x="177" y="153"/>
                    </a:lnTo>
                    <a:lnTo>
                      <a:pt x="185" y="148"/>
                    </a:lnTo>
                    <a:lnTo>
                      <a:pt x="193" y="142"/>
                    </a:lnTo>
                    <a:lnTo>
                      <a:pt x="200" y="135"/>
                    </a:lnTo>
                    <a:lnTo>
                      <a:pt x="207" y="128"/>
                    </a:lnTo>
                    <a:lnTo>
                      <a:pt x="213" y="120"/>
                    </a:lnTo>
                    <a:lnTo>
                      <a:pt x="220" y="111"/>
                    </a:lnTo>
                    <a:lnTo>
                      <a:pt x="225" y="103"/>
                    </a:lnTo>
                    <a:lnTo>
                      <a:pt x="230" y="93"/>
                    </a:lnTo>
                    <a:lnTo>
                      <a:pt x="234" y="83"/>
                    </a:lnTo>
                    <a:lnTo>
                      <a:pt x="238" y="73"/>
                    </a:lnTo>
                    <a:lnTo>
                      <a:pt x="237" y="69"/>
                    </a:lnTo>
                    <a:lnTo>
                      <a:pt x="237" y="67"/>
                    </a:lnTo>
                    <a:lnTo>
                      <a:pt x="236" y="63"/>
                    </a:lnTo>
                    <a:lnTo>
                      <a:pt x="236" y="61"/>
                    </a:lnTo>
                    <a:lnTo>
                      <a:pt x="235" y="57"/>
                    </a:lnTo>
                    <a:lnTo>
                      <a:pt x="235" y="55"/>
                    </a:lnTo>
                    <a:lnTo>
                      <a:pt x="234" y="51"/>
                    </a:lnTo>
                    <a:lnTo>
                      <a:pt x="234" y="49"/>
                    </a:lnTo>
                    <a:lnTo>
                      <a:pt x="231" y="61"/>
                    </a:lnTo>
                    <a:lnTo>
                      <a:pt x="228" y="72"/>
                    </a:lnTo>
                    <a:lnTo>
                      <a:pt x="224" y="83"/>
                    </a:lnTo>
                    <a:lnTo>
                      <a:pt x="220" y="92"/>
                    </a:lnTo>
                    <a:lnTo>
                      <a:pt x="214" y="102"/>
                    </a:lnTo>
                    <a:lnTo>
                      <a:pt x="208" y="111"/>
                    </a:lnTo>
                    <a:lnTo>
                      <a:pt x="201" y="120"/>
                    </a:lnTo>
                    <a:lnTo>
                      <a:pt x="194" y="127"/>
                    </a:lnTo>
                    <a:lnTo>
                      <a:pt x="187" y="134"/>
                    </a:lnTo>
                    <a:lnTo>
                      <a:pt x="179" y="140"/>
                    </a:lnTo>
                    <a:lnTo>
                      <a:pt x="170" y="146"/>
                    </a:lnTo>
                    <a:lnTo>
                      <a:pt x="161" y="151"/>
                    </a:lnTo>
                    <a:lnTo>
                      <a:pt x="152" y="154"/>
                    </a:lnTo>
                    <a:lnTo>
                      <a:pt x="142" y="157"/>
                    </a:lnTo>
                    <a:lnTo>
                      <a:pt x="132" y="158"/>
                    </a:lnTo>
                    <a:lnTo>
                      <a:pt x="122" y="158"/>
                    </a:lnTo>
                    <a:lnTo>
                      <a:pt x="111" y="158"/>
                    </a:lnTo>
                    <a:lnTo>
                      <a:pt x="99" y="156"/>
                    </a:lnTo>
                    <a:lnTo>
                      <a:pt x="88" y="152"/>
                    </a:lnTo>
                    <a:lnTo>
                      <a:pt x="77" y="148"/>
                    </a:lnTo>
                    <a:lnTo>
                      <a:pt x="67" y="142"/>
                    </a:lnTo>
                    <a:lnTo>
                      <a:pt x="58" y="135"/>
                    </a:lnTo>
                    <a:lnTo>
                      <a:pt x="50" y="128"/>
                    </a:lnTo>
                    <a:lnTo>
                      <a:pt x="42" y="120"/>
                    </a:lnTo>
                    <a:lnTo>
                      <a:pt x="34" y="110"/>
                    </a:lnTo>
                    <a:lnTo>
                      <a:pt x="28" y="99"/>
                    </a:lnTo>
                    <a:lnTo>
                      <a:pt x="22" y="89"/>
                    </a:lnTo>
                    <a:lnTo>
                      <a:pt x="18" y="77"/>
                    </a:lnTo>
                    <a:lnTo>
                      <a:pt x="14" y="63"/>
                    </a:lnTo>
                    <a:lnTo>
                      <a:pt x="11" y="51"/>
                    </a:lnTo>
                    <a:lnTo>
                      <a:pt x="9" y="37"/>
                    </a:lnTo>
                    <a:lnTo>
                      <a:pt x="9" y="24"/>
                    </a:lnTo>
                    <a:lnTo>
                      <a:pt x="9" y="20"/>
                    </a:lnTo>
                    <a:lnTo>
                      <a:pt x="9" y="18"/>
                    </a:lnTo>
                    <a:lnTo>
                      <a:pt x="9" y="15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10" y="6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9" y="2"/>
                    </a:lnTo>
                    <a:lnTo>
                      <a:pt x="8" y="3"/>
                    </a:lnTo>
                    <a:lnTo>
                      <a:pt x="7" y="6"/>
                    </a:lnTo>
                    <a:lnTo>
                      <a:pt x="6" y="7"/>
                    </a:lnTo>
                    <a:lnTo>
                      <a:pt x="5" y="9"/>
                    </a:lnTo>
                    <a:lnTo>
                      <a:pt x="4" y="11"/>
                    </a:lnTo>
                    <a:lnTo>
                      <a:pt x="3" y="13"/>
                    </a:lnTo>
                    <a:lnTo>
                      <a:pt x="3" y="14"/>
                    </a:lnTo>
                    <a:lnTo>
                      <a:pt x="2" y="15"/>
                    </a:lnTo>
                    <a:lnTo>
                      <a:pt x="2" y="17"/>
                    </a:lnTo>
                    <a:lnTo>
                      <a:pt x="1" y="17"/>
                    </a:lnTo>
                    <a:lnTo>
                      <a:pt x="1" y="18"/>
                    </a:lnTo>
                    <a:lnTo>
                      <a:pt x="1" y="19"/>
                    </a:lnTo>
                    <a:lnTo>
                      <a:pt x="0" y="19"/>
                    </a:lnTo>
                    <a:lnTo>
                      <a:pt x="0" y="20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F5C1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1" name="Freeform 192"/>
              <p:cNvSpPr>
                <a:spLocks/>
              </p:cNvSpPr>
              <p:nvPr/>
            </p:nvSpPr>
            <p:spPr bwMode="auto">
              <a:xfrm>
                <a:off x="1138" y="2654"/>
                <a:ext cx="46" cy="29"/>
              </a:xfrm>
              <a:custGeom>
                <a:avLst/>
                <a:gdLst>
                  <a:gd name="T0" fmla="*/ 1 w 232"/>
                  <a:gd name="T1" fmla="*/ 22 h 174"/>
                  <a:gd name="T2" fmla="*/ 0 w 232"/>
                  <a:gd name="T3" fmla="*/ 25 h 174"/>
                  <a:gd name="T4" fmla="*/ 0 w 232"/>
                  <a:gd name="T5" fmla="*/ 29 h 174"/>
                  <a:gd name="T6" fmla="*/ 0 w 232"/>
                  <a:gd name="T7" fmla="*/ 33 h 174"/>
                  <a:gd name="T8" fmla="*/ 1 w 232"/>
                  <a:gd name="T9" fmla="*/ 48 h 174"/>
                  <a:gd name="T10" fmla="*/ 5 w 232"/>
                  <a:gd name="T11" fmla="*/ 76 h 174"/>
                  <a:gd name="T12" fmla="*/ 14 w 232"/>
                  <a:gd name="T13" fmla="*/ 101 h 174"/>
                  <a:gd name="T14" fmla="*/ 27 w 232"/>
                  <a:gd name="T15" fmla="*/ 122 h 174"/>
                  <a:gd name="T16" fmla="*/ 43 w 232"/>
                  <a:gd name="T17" fmla="*/ 142 h 174"/>
                  <a:gd name="T18" fmla="*/ 61 w 232"/>
                  <a:gd name="T19" fmla="*/ 157 h 174"/>
                  <a:gd name="T20" fmla="*/ 82 w 232"/>
                  <a:gd name="T21" fmla="*/ 168 h 174"/>
                  <a:gd name="T22" fmla="*/ 106 w 232"/>
                  <a:gd name="T23" fmla="*/ 173 h 174"/>
                  <a:gd name="T24" fmla="*/ 128 w 232"/>
                  <a:gd name="T25" fmla="*/ 174 h 174"/>
                  <a:gd name="T26" fmla="*/ 147 w 232"/>
                  <a:gd name="T27" fmla="*/ 169 h 174"/>
                  <a:gd name="T28" fmla="*/ 165 w 232"/>
                  <a:gd name="T29" fmla="*/ 162 h 174"/>
                  <a:gd name="T30" fmla="*/ 182 w 232"/>
                  <a:gd name="T31" fmla="*/ 151 h 174"/>
                  <a:gd name="T32" fmla="*/ 197 w 232"/>
                  <a:gd name="T33" fmla="*/ 137 h 174"/>
                  <a:gd name="T34" fmla="*/ 210 w 232"/>
                  <a:gd name="T35" fmla="*/ 121 h 174"/>
                  <a:gd name="T36" fmla="*/ 221 w 232"/>
                  <a:gd name="T37" fmla="*/ 102 h 174"/>
                  <a:gd name="T38" fmla="*/ 229 w 232"/>
                  <a:gd name="T39" fmla="*/ 82 h 174"/>
                  <a:gd name="T40" fmla="*/ 231 w 232"/>
                  <a:gd name="T41" fmla="*/ 67 h 174"/>
                  <a:gd name="T42" fmla="*/ 230 w 232"/>
                  <a:gd name="T43" fmla="*/ 61 h 174"/>
                  <a:gd name="T44" fmla="*/ 229 w 232"/>
                  <a:gd name="T45" fmla="*/ 55 h 174"/>
                  <a:gd name="T46" fmla="*/ 227 w 232"/>
                  <a:gd name="T47" fmla="*/ 51 h 174"/>
                  <a:gd name="T48" fmla="*/ 225 w 232"/>
                  <a:gd name="T49" fmla="*/ 59 h 174"/>
                  <a:gd name="T50" fmla="*/ 219 w 232"/>
                  <a:gd name="T51" fmla="*/ 82 h 174"/>
                  <a:gd name="T52" fmla="*/ 209 w 232"/>
                  <a:gd name="T53" fmla="*/ 103 h 174"/>
                  <a:gd name="T54" fmla="*/ 197 w 232"/>
                  <a:gd name="T55" fmla="*/ 121 h 174"/>
                  <a:gd name="T56" fmla="*/ 183 w 232"/>
                  <a:gd name="T57" fmla="*/ 137 h 174"/>
                  <a:gd name="T58" fmla="*/ 167 w 232"/>
                  <a:gd name="T59" fmla="*/ 149 h 174"/>
                  <a:gd name="T60" fmla="*/ 148 w 232"/>
                  <a:gd name="T61" fmla="*/ 158 h 174"/>
                  <a:gd name="T62" fmla="*/ 128 w 232"/>
                  <a:gd name="T63" fmla="*/ 162 h 174"/>
                  <a:gd name="T64" fmla="*/ 107 w 232"/>
                  <a:gd name="T65" fmla="*/ 162 h 174"/>
                  <a:gd name="T66" fmla="*/ 85 w 232"/>
                  <a:gd name="T67" fmla="*/ 157 h 174"/>
                  <a:gd name="T68" fmla="*/ 66 w 232"/>
                  <a:gd name="T69" fmla="*/ 148 h 174"/>
                  <a:gd name="T70" fmla="*/ 48 w 232"/>
                  <a:gd name="T71" fmla="*/ 133 h 174"/>
                  <a:gd name="T72" fmla="*/ 34 w 232"/>
                  <a:gd name="T73" fmla="*/ 116 h 174"/>
                  <a:gd name="T74" fmla="*/ 22 w 232"/>
                  <a:gd name="T75" fmla="*/ 95 h 174"/>
                  <a:gd name="T76" fmla="*/ 14 w 232"/>
                  <a:gd name="T77" fmla="*/ 72 h 174"/>
                  <a:gd name="T78" fmla="*/ 10 w 232"/>
                  <a:gd name="T79" fmla="*/ 47 h 174"/>
                  <a:gd name="T80" fmla="*/ 9 w 232"/>
                  <a:gd name="T81" fmla="*/ 29 h 174"/>
                  <a:gd name="T82" fmla="*/ 10 w 232"/>
                  <a:gd name="T83" fmla="*/ 21 h 174"/>
                  <a:gd name="T84" fmla="*/ 11 w 232"/>
                  <a:gd name="T85" fmla="*/ 13 h 174"/>
                  <a:gd name="T86" fmla="*/ 12 w 232"/>
                  <a:gd name="T87" fmla="*/ 5 h 174"/>
                  <a:gd name="T88" fmla="*/ 11 w 232"/>
                  <a:gd name="T89" fmla="*/ 3 h 174"/>
                  <a:gd name="T90" fmla="*/ 8 w 232"/>
                  <a:gd name="T91" fmla="*/ 7 h 174"/>
                  <a:gd name="T92" fmla="*/ 5 w 232"/>
                  <a:gd name="T93" fmla="*/ 12 h 174"/>
                  <a:gd name="T94" fmla="*/ 2 w 232"/>
                  <a:gd name="T95" fmla="*/ 18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32" h="174">
                    <a:moveTo>
                      <a:pt x="1" y="21"/>
                    </a:moveTo>
                    <a:lnTo>
                      <a:pt x="1" y="22"/>
                    </a:lnTo>
                    <a:lnTo>
                      <a:pt x="0" y="24"/>
                    </a:lnTo>
                    <a:lnTo>
                      <a:pt x="0" y="25"/>
                    </a:lnTo>
                    <a:lnTo>
                      <a:pt x="0" y="27"/>
                    </a:lnTo>
                    <a:lnTo>
                      <a:pt x="0" y="29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4"/>
                    </a:lnTo>
                    <a:lnTo>
                      <a:pt x="1" y="48"/>
                    </a:lnTo>
                    <a:lnTo>
                      <a:pt x="3" y="63"/>
                    </a:lnTo>
                    <a:lnTo>
                      <a:pt x="5" y="76"/>
                    </a:lnTo>
                    <a:lnTo>
                      <a:pt x="9" y="89"/>
                    </a:lnTo>
                    <a:lnTo>
                      <a:pt x="14" y="101"/>
                    </a:lnTo>
                    <a:lnTo>
                      <a:pt x="20" y="112"/>
                    </a:lnTo>
                    <a:lnTo>
                      <a:pt x="27" y="122"/>
                    </a:lnTo>
                    <a:lnTo>
                      <a:pt x="34" y="133"/>
                    </a:lnTo>
                    <a:lnTo>
                      <a:pt x="43" y="142"/>
                    </a:lnTo>
                    <a:lnTo>
                      <a:pt x="52" y="150"/>
                    </a:lnTo>
                    <a:lnTo>
                      <a:pt x="61" y="157"/>
                    </a:lnTo>
                    <a:lnTo>
                      <a:pt x="72" y="163"/>
                    </a:lnTo>
                    <a:lnTo>
                      <a:pt x="82" y="168"/>
                    </a:lnTo>
                    <a:lnTo>
                      <a:pt x="95" y="172"/>
                    </a:lnTo>
                    <a:lnTo>
                      <a:pt x="106" y="173"/>
                    </a:lnTo>
                    <a:lnTo>
                      <a:pt x="118" y="174"/>
                    </a:lnTo>
                    <a:lnTo>
                      <a:pt x="128" y="174"/>
                    </a:lnTo>
                    <a:lnTo>
                      <a:pt x="138" y="172"/>
                    </a:lnTo>
                    <a:lnTo>
                      <a:pt x="147" y="169"/>
                    </a:lnTo>
                    <a:lnTo>
                      <a:pt x="157" y="167"/>
                    </a:lnTo>
                    <a:lnTo>
                      <a:pt x="165" y="162"/>
                    </a:lnTo>
                    <a:lnTo>
                      <a:pt x="174" y="157"/>
                    </a:lnTo>
                    <a:lnTo>
                      <a:pt x="182" y="151"/>
                    </a:lnTo>
                    <a:lnTo>
                      <a:pt x="190" y="145"/>
                    </a:lnTo>
                    <a:lnTo>
                      <a:pt x="197" y="137"/>
                    </a:lnTo>
                    <a:lnTo>
                      <a:pt x="204" y="130"/>
                    </a:lnTo>
                    <a:lnTo>
                      <a:pt x="210" y="121"/>
                    </a:lnTo>
                    <a:lnTo>
                      <a:pt x="216" y="112"/>
                    </a:lnTo>
                    <a:lnTo>
                      <a:pt x="221" y="102"/>
                    </a:lnTo>
                    <a:lnTo>
                      <a:pt x="225" y="93"/>
                    </a:lnTo>
                    <a:lnTo>
                      <a:pt x="229" y="82"/>
                    </a:lnTo>
                    <a:lnTo>
                      <a:pt x="232" y="71"/>
                    </a:lnTo>
                    <a:lnTo>
                      <a:pt x="231" y="67"/>
                    </a:lnTo>
                    <a:lnTo>
                      <a:pt x="231" y="65"/>
                    </a:lnTo>
                    <a:lnTo>
                      <a:pt x="230" y="61"/>
                    </a:lnTo>
                    <a:lnTo>
                      <a:pt x="230" y="59"/>
                    </a:lnTo>
                    <a:lnTo>
                      <a:pt x="229" y="55"/>
                    </a:lnTo>
                    <a:lnTo>
                      <a:pt x="228" y="53"/>
                    </a:lnTo>
                    <a:lnTo>
                      <a:pt x="227" y="51"/>
                    </a:lnTo>
                    <a:lnTo>
                      <a:pt x="226" y="47"/>
                    </a:lnTo>
                    <a:lnTo>
                      <a:pt x="225" y="59"/>
                    </a:lnTo>
                    <a:lnTo>
                      <a:pt x="223" y="71"/>
                    </a:lnTo>
                    <a:lnTo>
                      <a:pt x="219" y="82"/>
                    </a:lnTo>
                    <a:lnTo>
                      <a:pt x="215" y="93"/>
                    </a:lnTo>
                    <a:lnTo>
                      <a:pt x="209" y="103"/>
                    </a:lnTo>
                    <a:lnTo>
                      <a:pt x="204" y="113"/>
                    </a:lnTo>
                    <a:lnTo>
                      <a:pt x="197" y="121"/>
                    </a:lnTo>
                    <a:lnTo>
                      <a:pt x="191" y="130"/>
                    </a:lnTo>
                    <a:lnTo>
                      <a:pt x="183" y="137"/>
                    </a:lnTo>
                    <a:lnTo>
                      <a:pt x="175" y="144"/>
                    </a:lnTo>
                    <a:lnTo>
                      <a:pt x="167" y="149"/>
                    </a:lnTo>
                    <a:lnTo>
                      <a:pt x="158" y="155"/>
                    </a:lnTo>
                    <a:lnTo>
                      <a:pt x="148" y="158"/>
                    </a:lnTo>
                    <a:lnTo>
                      <a:pt x="139" y="161"/>
                    </a:lnTo>
                    <a:lnTo>
                      <a:pt x="128" y="162"/>
                    </a:lnTo>
                    <a:lnTo>
                      <a:pt x="118" y="163"/>
                    </a:lnTo>
                    <a:lnTo>
                      <a:pt x="107" y="162"/>
                    </a:lnTo>
                    <a:lnTo>
                      <a:pt x="96" y="161"/>
                    </a:lnTo>
                    <a:lnTo>
                      <a:pt x="85" y="157"/>
                    </a:lnTo>
                    <a:lnTo>
                      <a:pt x="75" y="152"/>
                    </a:lnTo>
                    <a:lnTo>
                      <a:pt x="66" y="148"/>
                    </a:lnTo>
                    <a:lnTo>
                      <a:pt x="57" y="142"/>
                    </a:lnTo>
                    <a:lnTo>
                      <a:pt x="48" y="133"/>
                    </a:lnTo>
                    <a:lnTo>
                      <a:pt x="41" y="125"/>
                    </a:lnTo>
                    <a:lnTo>
                      <a:pt x="34" y="116"/>
                    </a:lnTo>
                    <a:lnTo>
                      <a:pt x="28" y="106"/>
                    </a:lnTo>
                    <a:lnTo>
                      <a:pt x="22" y="95"/>
                    </a:lnTo>
                    <a:lnTo>
                      <a:pt x="18" y="84"/>
                    </a:lnTo>
                    <a:lnTo>
                      <a:pt x="14" y="72"/>
                    </a:lnTo>
                    <a:lnTo>
                      <a:pt x="11" y="60"/>
                    </a:lnTo>
                    <a:lnTo>
                      <a:pt x="10" y="47"/>
                    </a:lnTo>
                    <a:lnTo>
                      <a:pt x="9" y="34"/>
                    </a:lnTo>
                    <a:lnTo>
                      <a:pt x="9" y="29"/>
                    </a:lnTo>
                    <a:lnTo>
                      <a:pt x="9" y="25"/>
                    </a:lnTo>
                    <a:lnTo>
                      <a:pt x="10" y="21"/>
                    </a:lnTo>
                    <a:lnTo>
                      <a:pt x="10" y="17"/>
                    </a:lnTo>
                    <a:lnTo>
                      <a:pt x="11" y="13"/>
                    </a:lnTo>
                    <a:lnTo>
                      <a:pt x="11" y="9"/>
                    </a:lnTo>
                    <a:lnTo>
                      <a:pt x="12" y="5"/>
                    </a:lnTo>
                    <a:lnTo>
                      <a:pt x="13" y="0"/>
                    </a:lnTo>
                    <a:lnTo>
                      <a:pt x="11" y="3"/>
                    </a:lnTo>
                    <a:lnTo>
                      <a:pt x="10" y="5"/>
                    </a:lnTo>
                    <a:lnTo>
                      <a:pt x="8" y="7"/>
                    </a:lnTo>
                    <a:lnTo>
                      <a:pt x="6" y="10"/>
                    </a:lnTo>
                    <a:lnTo>
                      <a:pt x="5" y="12"/>
                    </a:lnTo>
                    <a:lnTo>
                      <a:pt x="4" y="15"/>
                    </a:lnTo>
                    <a:lnTo>
                      <a:pt x="2" y="18"/>
                    </a:lnTo>
                    <a:lnTo>
                      <a:pt x="1" y="21"/>
                    </a:lnTo>
                    <a:close/>
                  </a:path>
                </a:pathLst>
              </a:custGeom>
              <a:solidFill>
                <a:srgbClr val="F5C3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2" name="Freeform 193"/>
              <p:cNvSpPr>
                <a:spLocks/>
              </p:cNvSpPr>
              <p:nvPr/>
            </p:nvSpPr>
            <p:spPr bwMode="auto">
              <a:xfrm>
                <a:off x="1139" y="2652"/>
                <a:ext cx="45" cy="30"/>
              </a:xfrm>
              <a:custGeom>
                <a:avLst/>
                <a:gdLst>
                  <a:gd name="T0" fmla="*/ 1 w 225"/>
                  <a:gd name="T1" fmla="*/ 21 h 176"/>
                  <a:gd name="T2" fmla="*/ 0 w 225"/>
                  <a:gd name="T3" fmla="*/ 27 h 176"/>
                  <a:gd name="T4" fmla="*/ 0 w 225"/>
                  <a:gd name="T5" fmla="*/ 33 h 176"/>
                  <a:gd name="T6" fmla="*/ 0 w 225"/>
                  <a:gd name="T7" fmla="*/ 38 h 176"/>
                  <a:gd name="T8" fmla="*/ 0 w 225"/>
                  <a:gd name="T9" fmla="*/ 55 h 176"/>
                  <a:gd name="T10" fmla="*/ 5 w 225"/>
                  <a:gd name="T11" fmla="*/ 81 h 176"/>
                  <a:gd name="T12" fmla="*/ 13 w 225"/>
                  <a:gd name="T13" fmla="*/ 107 h 176"/>
                  <a:gd name="T14" fmla="*/ 25 w 225"/>
                  <a:gd name="T15" fmla="*/ 128 h 176"/>
                  <a:gd name="T16" fmla="*/ 41 w 225"/>
                  <a:gd name="T17" fmla="*/ 146 h 176"/>
                  <a:gd name="T18" fmla="*/ 59 w 225"/>
                  <a:gd name="T19" fmla="*/ 160 h 176"/>
                  <a:gd name="T20" fmla="*/ 79 w 225"/>
                  <a:gd name="T21" fmla="*/ 170 h 176"/>
                  <a:gd name="T22" fmla="*/ 102 w 225"/>
                  <a:gd name="T23" fmla="*/ 176 h 176"/>
                  <a:gd name="T24" fmla="*/ 123 w 225"/>
                  <a:gd name="T25" fmla="*/ 176 h 176"/>
                  <a:gd name="T26" fmla="*/ 143 w 225"/>
                  <a:gd name="T27" fmla="*/ 172 h 176"/>
                  <a:gd name="T28" fmla="*/ 161 w 225"/>
                  <a:gd name="T29" fmla="*/ 164 h 176"/>
                  <a:gd name="T30" fmla="*/ 178 w 225"/>
                  <a:gd name="T31" fmla="*/ 152 h 176"/>
                  <a:gd name="T32" fmla="*/ 192 w 225"/>
                  <a:gd name="T33" fmla="*/ 138 h 176"/>
                  <a:gd name="T34" fmla="*/ 205 w 225"/>
                  <a:gd name="T35" fmla="*/ 120 h 176"/>
                  <a:gd name="T36" fmla="*/ 215 w 225"/>
                  <a:gd name="T37" fmla="*/ 101 h 176"/>
                  <a:gd name="T38" fmla="*/ 222 w 225"/>
                  <a:gd name="T39" fmla="*/ 79 h 176"/>
                  <a:gd name="T40" fmla="*/ 224 w 225"/>
                  <a:gd name="T41" fmla="*/ 63 h 176"/>
                  <a:gd name="T42" fmla="*/ 222 w 225"/>
                  <a:gd name="T43" fmla="*/ 59 h 176"/>
                  <a:gd name="T44" fmla="*/ 221 w 225"/>
                  <a:gd name="T45" fmla="*/ 53 h 176"/>
                  <a:gd name="T46" fmla="*/ 219 w 225"/>
                  <a:gd name="T47" fmla="*/ 47 h 176"/>
                  <a:gd name="T48" fmla="*/ 217 w 225"/>
                  <a:gd name="T49" fmla="*/ 56 h 176"/>
                  <a:gd name="T50" fmla="*/ 212 w 225"/>
                  <a:gd name="T51" fmla="*/ 80 h 176"/>
                  <a:gd name="T52" fmla="*/ 203 w 225"/>
                  <a:gd name="T53" fmla="*/ 102 h 176"/>
                  <a:gd name="T54" fmla="*/ 192 w 225"/>
                  <a:gd name="T55" fmla="*/ 122 h 176"/>
                  <a:gd name="T56" fmla="*/ 178 w 225"/>
                  <a:gd name="T57" fmla="*/ 138 h 176"/>
                  <a:gd name="T58" fmla="*/ 162 w 225"/>
                  <a:gd name="T59" fmla="*/ 151 h 176"/>
                  <a:gd name="T60" fmla="*/ 144 w 225"/>
                  <a:gd name="T61" fmla="*/ 160 h 176"/>
                  <a:gd name="T62" fmla="*/ 124 w 225"/>
                  <a:gd name="T63" fmla="*/ 165 h 176"/>
                  <a:gd name="T64" fmla="*/ 103 w 225"/>
                  <a:gd name="T65" fmla="*/ 165 h 176"/>
                  <a:gd name="T66" fmla="*/ 81 w 225"/>
                  <a:gd name="T67" fmla="*/ 160 h 176"/>
                  <a:gd name="T68" fmla="*/ 63 w 225"/>
                  <a:gd name="T69" fmla="*/ 151 h 176"/>
                  <a:gd name="T70" fmla="*/ 46 w 225"/>
                  <a:gd name="T71" fmla="*/ 138 h 176"/>
                  <a:gd name="T72" fmla="*/ 32 w 225"/>
                  <a:gd name="T73" fmla="*/ 121 h 176"/>
                  <a:gd name="T74" fmla="*/ 21 w 225"/>
                  <a:gd name="T75" fmla="*/ 101 h 176"/>
                  <a:gd name="T76" fmla="*/ 13 w 225"/>
                  <a:gd name="T77" fmla="*/ 79 h 176"/>
                  <a:gd name="T78" fmla="*/ 9 w 225"/>
                  <a:gd name="T79" fmla="*/ 55 h 176"/>
                  <a:gd name="T80" fmla="*/ 9 w 225"/>
                  <a:gd name="T81" fmla="*/ 36 h 176"/>
                  <a:gd name="T82" fmla="*/ 10 w 225"/>
                  <a:gd name="T83" fmla="*/ 25 h 176"/>
                  <a:gd name="T84" fmla="*/ 11 w 225"/>
                  <a:gd name="T85" fmla="*/ 15 h 176"/>
                  <a:gd name="T86" fmla="*/ 13 w 225"/>
                  <a:gd name="T87" fmla="*/ 5 h 176"/>
                  <a:gd name="T88" fmla="*/ 13 w 225"/>
                  <a:gd name="T89" fmla="*/ 2 h 176"/>
                  <a:gd name="T90" fmla="*/ 9 w 225"/>
                  <a:gd name="T91" fmla="*/ 7 h 176"/>
                  <a:gd name="T92" fmla="*/ 6 w 225"/>
                  <a:gd name="T93" fmla="*/ 11 h 176"/>
                  <a:gd name="T94" fmla="*/ 3 w 225"/>
                  <a:gd name="T95" fmla="*/ 1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25" h="176">
                    <a:moveTo>
                      <a:pt x="1" y="18"/>
                    </a:moveTo>
                    <a:lnTo>
                      <a:pt x="1" y="21"/>
                    </a:lnTo>
                    <a:lnTo>
                      <a:pt x="1" y="24"/>
                    </a:lnTo>
                    <a:lnTo>
                      <a:pt x="0" y="27"/>
                    </a:lnTo>
                    <a:lnTo>
                      <a:pt x="0" y="30"/>
                    </a:lnTo>
                    <a:lnTo>
                      <a:pt x="0" y="33"/>
                    </a:lnTo>
                    <a:lnTo>
                      <a:pt x="0" y="36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55"/>
                    </a:lnTo>
                    <a:lnTo>
                      <a:pt x="2" y="69"/>
                    </a:lnTo>
                    <a:lnTo>
                      <a:pt x="5" y="81"/>
                    </a:lnTo>
                    <a:lnTo>
                      <a:pt x="9" y="95"/>
                    </a:lnTo>
                    <a:lnTo>
                      <a:pt x="13" y="107"/>
                    </a:lnTo>
                    <a:lnTo>
                      <a:pt x="19" y="117"/>
                    </a:lnTo>
                    <a:lnTo>
                      <a:pt x="25" y="128"/>
                    </a:lnTo>
                    <a:lnTo>
                      <a:pt x="33" y="138"/>
                    </a:lnTo>
                    <a:lnTo>
                      <a:pt x="41" y="146"/>
                    </a:lnTo>
                    <a:lnTo>
                      <a:pt x="49" y="153"/>
                    </a:lnTo>
                    <a:lnTo>
                      <a:pt x="59" y="160"/>
                    </a:lnTo>
                    <a:lnTo>
                      <a:pt x="68" y="166"/>
                    </a:lnTo>
                    <a:lnTo>
                      <a:pt x="79" y="170"/>
                    </a:lnTo>
                    <a:lnTo>
                      <a:pt x="90" y="174"/>
                    </a:lnTo>
                    <a:lnTo>
                      <a:pt x="102" y="176"/>
                    </a:lnTo>
                    <a:lnTo>
                      <a:pt x="113" y="176"/>
                    </a:lnTo>
                    <a:lnTo>
                      <a:pt x="123" y="176"/>
                    </a:lnTo>
                    <a:lnTo>
                      <a:pt x="133" y="175"/>
                    </a:lnTo>
                    <a:lnTo>
                      <a:pt x="143" y="172"/>
                    </a:lnTo>
                    <a:lnTo>
                      <a:pt x="152" y="169"/>
                    </a:lnTo>
                    <a:lnTo>
                      <a:pt x="161" y="164"/>
                    </a:lnTo>
                    <a:lnTo>
                      <a:pt x="170" y="158"/>
                    </a:lnTo>
                    <a:lnTo>
                      <a:pt x="178" y="152"/>
                    </a:lnTo>
                    <a:lnTo>
                      <a:pt x="185" y="145"/>
                    </a:lnTo>
                    <a:lnTo>
                      <a:pt x="192" y="138"/>
                    </a:lnTo>
                    <a:lnTo>
                      <a:pt x="199" y="129"/>
                    </a:lnTo>
                    <a:lnTo>
                      <a:pt x="205" y="120"/>
                    </a:lnTo>
                    <a:lnTo>
                      <a:pt x="211" y="110"/>
                    </a:lnTo>
                    <a:lnTo>
                      <a:pt x="215" y="101"/>
                    </a:lnTo>
                    <a:lnTo>
                      <a:pt x="219" y="90"/>
                    </a:lnTo>
                    <a:lnTo>
                      <a:pt x="222" y="79"/>
                    </a:lnTo>
                    <a:lnTo>
                      <a:pt x="225" y="67"/>
                    </a:lnTo>
                    <a:lnTo>
                      <a:pt x="224" y="63"/>
                    </a:lnTo>
                    <a:lnTo>
                      <a:pt x="223" y="61"/>
                    </a:lnTo>
                    <a:lnTo>
                      <a:pt x="222" y="59"/>
                    </a:lnTo>
                    <a:lnTo>
                      <a:pt x="221" y="55"/>
                    </a:lnTo>
                    <a:lnTo>
                      <a:pt x="221" y="53"/>
                    </a:lnTo>
                    <a:lnTo>
                      <a:pt x="220" y="49"/>
                    </a:lnTo>
                    <a:lnTo>
                      <a:pt x="219" y="47"/>
                    </a:lnTo>
                    <a:lnTo>
                      <a:pt x="218" y="44"/>
                    </a:lnTo>
                    <a:lnTo>
                      <a:pt x="217" y="56"/>
                    </a:lnTo>
                    <a:lnTo>
                      <a:pt x="215" y="68"/>
                    </a:lnTo>
                    <a:lnTo>
                      <a:pt x="212" y="80"/>
                    </a:lnTo>
                    <a:lnTo>
                      <a:pt x="209" y="91"/>
                    </a:lnTo>
                    <a:lnTo>
                      <a:pt x="203" y="102"/>
                    </a:lnTo>
                    <a:lnTo>
                      <a:pt x="198" y="113"/>
                    </a:lnTo>
                    <a:lnTo>
                      <a:pt x="192" y="122"/>
                    </a:lnTo>
                    <a:lnTo>
                      <a:pt x="186" y="130"/>
                    </a:lnTo>
                    <a:lnTo>
                      <a:pt x="178" y="138"/>
                    </a:lnTo>
                    <a:lnTo>
                      <a:pt x="170" y="145"/>
                    </a:lnTo>
                    <a:lnTo>
                      <a:pt x="162" y="151"/>
                    </a:lnTo>
                    <a:lnTo>
                      <a:pt x="153" y="157"/>
                    </a:lnTo>
                    <a:lnTo>
                      <a:pt x="144" y="160"/>
                    </a:lnTo>
                    <a:lnTo>
                      <a:pt x="134" y="163"/>
                    </a:lnTo>
                    <a:lnTo>
                      <a:pt x="124" y="165"/>
                    </a:lnTo>
                    <a:lnTo>
                      <a:pt x="113" y="165"/>
                    </a:lnTo>
                    <a:lnTo>
                      <a:pt x="103" y="165"/>
                    </a:lnTo>
                    <a:lnTo>
                      <a:pt x="92" y="163"/>
                    </a:lnTo>
                    <a:lnTo>
                      <a:pt x="81" y="160"/>
                    </a:lnTo>
                    <a:lnTo>
                      <a:pt x="72" y="156"/>
                    </a:lnTo>
                    <a:lnTo>
                      <a:pt x="63" y="151"/>
                    </a:lnTo>
                    <a:lnTo>
                      <a:pt x="54" y="145"/>
                    </a:lnTo>
                    <a:lnTo>
                      <a:pt x="46" y="138"/>
                    </a:lnTo>
                    <a:lnTo>
                      <a:pt x="39" y="129"/>
                    </a:lnTo>
                    <a:lnTo>
                      <a:pt x="32" y="121"/>
                    </a:lnTo>
                    <a:lnTo>
                      <a:pt x="26" y="111"/>
                    </a:lnTo>
                    <a:lnTo>
                      <a:pt x="21" y="101"/>
                    </a:lnTo>
                    <a:lnTo>
                      <a:pt x="17" y="90"/>
                    </a:lnTo>
                    <a:lnTo>
                      <a:pt x="13" y="79"/>
                    </a:lnTo>
                    <a:lnTo>
                      <a:pt x="11" y="67"/>
                    </a:lnTo>
                    <a:lnTo>
                      <a:pt x="9" y="55"/>
                    </a:lnTo>
                    <a:lnTo>
                      <a:pt x="9" y="42"/>
                    </a:lnTo>
                    <a:lnTo>
                      <a:pt x="9" y="36"/>
                    </a:lnTo>
                    <a:lnTo>
                      <a:pt x="9" y="31"/>
                    </a:lnTo>
                    <a:lnTo>
                      <a:pt x="10" y="25"/>
                    </a:lnTo>
                    <a:lnTo>
                      <a:pt x="10" y="20"/>
                    </a:lnTo>
                    <a:lnTo>
                      <a:pt x="11" y="15"/>
                    </a:lnTo>
                    <a:lnTo>
                      <a:pt x="12" y="9"/>
                    </a:lnTo>
                    <a:lnTo>
                      <a:pt x="13" y="5"/>
                    </a:lnTo>
                    <a:lnTo>
                      <a:pt x="15" y="0"/>
                    </a:lnTo>
                    <a:lnTo>
                      <a:pt x="13" y="2"/>
                    </a:lnTo>
                    <a:lnTo>
                      <a:pt x="11" y="5"/>
                    </a:lnTo>
                    <a:lnTo>
                      <a:pt x="9" y="7"/>
                    </a:lnTo>
                    <a:lnTo>
                      <a:pt x="8" y="8"/>
                    </a:lnTo>
                    <a:lnTo>
                      <a:pt x="6" y="11"/>
                    </a:lnTo>
                    <a:lnTo>
                      <a:pt x="5" y="13"/>
                    </a:lnTo>
                    <a:lnTo>
                      <a:pt x="3" y="15"/>
                    </a:lnTo>
                    <a:lnTo>
                      <a:pt x="1" y="18"/>
                    </a:lnTo>
                    <a:close/>
                  </a:path>
                </a:pathLst>
              </a:custGeom>
              <a:solidFill>
                <a:srgbClr val="F5C6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3" name="Freeform 194"/>
              <p:cNvSpPr>
                <a:spLocks/>
              </p:cNvSpPr>
              <p:nvPr/>
            </p:nvSpPr>
            <p:spPr bwMode="auto">
              <a:xfrm>
                <a:off x="1140" y="2651"/>
                <a:ext cx="43" cy="30"/>
              </a:xfrm>
              <a:custGeom>
                <a:avLst/>
                <a:gdLst>
                  <a:gd name="T0" fmla="*/ 3 w 217"/>
                  <a:gd name="T1" fmla="*/ 22 h 180"/>
                  <a:gd name="T2" fmla="*/ 2 w 217"/>
                  <a:gd name="T3" fmla="*/ 30 h 180"/>
                  <a:gd name="T4" fmla="*/ 1 w 217"/>
                  <a:gd name="T5" fmla="*/ 38 h 180"/>
                  <a:gd name="T6" fmla="*/ 0 w 217"/>
                  <a:gd name="T7" fmla="*/ 46 h 180"/>
                  <a:gd name="T8" fmla="*/ 1 w 217"/>
                  <a:gd name="T9" fmla="*/ 64 h 180"/>
                  <a:gd name="T10" fmla="*/ 5 w 217"/>
                  <a:gd name="T11" fmla="*/ 89 h 180"/>
                  <a:gd name="T12" fmla="*/ 13 w 217"/>
                  <a:gd name="T13" fmla="*/ 112 h 180"/>
                  <a:gd name="T14" fmla="*/ 25 w 217"/>
                  <a:gd name="T15" fmla="*/ 133 h 180"/>
                  <a:gd name="T16" fmla="*/ 39 w 217"/>
                  <a:gd name="T17" fmla="*/ 150 h 180"/>
                  <a:gd name="T18" fmla="*/ 57 w 217"/>
                  <a:gd name="T19" fmla="*/ 165 h 180"/>
                  <a:gd name="T20" fmla="*/ 76 w 217"/>
                  <a:gd name="T21" fmla="*/ 174 h 180"/>
                  <a:gd name="T22" fmla="*/ 98 w 217"/>
                  <a:gd name="T23" fmla="*/ 179 h 180"/>
                  <a:gd name="T24" fmla="*/ 119 w 217"/>
                  <a:gd name="T25" fmla="*/ 179 h 180"/>
                  <a:gd name="T26" fmla="*/ 139 w 217"/>
                  <a:gd name="T27" fmla="*/ 175 h 180"/>
                  <a:gd name="T28" fmla="*/ 158 w 217"/>
                  <a:gd name="T29" fmla="*/ 167 h 180"/>
                  <a:gd name="T30" fmla="*/ 174 w 217"/>
                  <a:gd name="T31" fmla="*/ 154 h 180"/>
                  <a:gd name="T32" fmla="*/ 188 w 217"/>
                  <a:gd name="T33" fmla="*/ 138 h 180"/>
                  <a:gd name="T34" fmla="*/ 200 w 217"/>
                  <a:gd name="T35" fmla="*/ 120 h 180"/>
                  <a:gd name="T36" fmla="*/ 210 w 217"/>
                  <a:gd name="T37" fmla="*/ 99 h 180"/>
                  <a:gd name="T38" fmla="*/ 216 w 217"/>
                  <a:gd name="T39" fmla="*/ 76 h 180"/>
                  <a:gd name="T40" fmla="*/ 217 w 217"/>
                  <a:gd name="T41" fmla="*/ 62 h 180"/>
                  <a:gd name="T42" fmla="*/ 215 w 217"/>
                  <a:gd name="T43" fmla="*/ 56 h 180"/>
                  <a:gd name="T44" fmla="*/ 212 w 217"/>
                  <a:gd name="T45" fmla="*/ 50 h 180"/>
                  <a:gd name="T46" fmla="*/ 210 w 217"/>
                  <a:gd name="T47" fmla="*/ 45 h 180"/>
                  <a:gd name="T48" fmla="*/ 209 w 217"/>
                  <a:gd name="T49" fmla="*/ 44 h 180"/>
                  <a:gd name="T50" fmla="*/ 209 w 217"/>
                  <a:gd name="T51" fmla="*/ 45 h 180"/>
                  <a:gd name="T52" fmla="*/ 209 w 217"/>
                  <a:gd name="T53" fmla="*/ 47 h 180"/>
                  <a:gd name="T54" fmla="*/ 209 w 217"/>
                  <a:gd name="T55" fmla="*/ 50 h 180"/>
                  <a:gd name="T56" fmla="*/ 209 w 217"/>
                  <a:gd name="T57" fmla="*/ 63 h 180"/>
                  <a:gd name="T58" fmla="*/ 205 w 217"/>
                  <a:gd name="T59" fmla="*/ 86 h 180"/>
                  <a:gd name="T60" fmla="*/ 196 w 217"/>
                  <a:gd name="T61" fmla="*/ 107 h 180"/>
                  <a:gd name="T62" fmla="*/ 185 w 217"/>
                  <a:gd name="T63" fmla="*/ 126 h 180"/>
                  <a:gd name="T64" fmla="*/ 172 w 217"/>
                  <a:gd name="T65" fmla="*/ 142 h 180"/>
                  <a:gd name="T66" fmla="*/ 156 w 217"/>
                  <a:gd name="T67" fmla="*/ 155 h 180"/>
                  <a:gd name="T68" fmla="*/ 139 w 217"/>
                  <a:gd name="T69" fmla="*/ 165 h 180"/>
                  <a:gd name="T70" fmla="*/ 119 w 217"/>
                  <a:gd name="T71" fmla="*/ 168 h 180"/>
                  <a:gd name="T72" fmla="*/ 99 w 217"/>
                  <a:gd name="T73" fmla="*/ 168 h 180"/>
                  <a:gd name="T74" fmla="*/ 79 w 217"/>
                  <a:gd name="T75" fmla="*/ 165 h 180"/>
                  <a:gd name="T76" fmla="*/ 61 w 217"/>
                  <a:gd name="T77" fmla="*/ 155 h 180"/>
                  <a:gd name="T78" fmla="*/ 45 w 217"/>
                  <a:gd name="T79" fmla="*/ 142 h 180"/>
                  <a:gd name="T80" fmla="*/ 32 w 217"/>
                  <a:gd name="T81" fmla="*/ 126 h 180"/>
                  <a:gd name="T82" fmla="*/ 21 w 217"/>
                  <a:gd name="T83" fmla="*/ 107 h 180"/>
                  <a:gd name="T84" fmla="*/ 14 w 217"/>
                  <a:gd name="T85" fmla="*/ 86 h 180"/>
                  <a:gd name="T86" fmla="*/ 10 w 217"/>
                  <a:gd name="T87" fmla="*/ 63 h 180"/>
                  <a:gd name="T88" fmla="*/ 9 w 217"/>
                  <a:gd name="T89" fmla="*/ 44 h 180"/>
                  <a:gd name="T90" fmla="*/ 11 w 217"/>
                  <a:gd name="T91" fmla="*/ 32 h 180"/>
                  <a:gd name="T92" fmla="*/ 13 w 217"/>
                  <a:gd name="T93" fmla="*/ 18 h 180"/>
                  <a:gd name="T94" fmla="*/ 16 w 217"/>
                  <a:gd name="T95" fmla="*/ 6 h 180"/>
                  <a:gd name="T96" fmla="*/ 16 w 217"/>
                  <a:gd name="T97" fmla="*/ 3 h 180"/>
                  <a:gd name="T98" fmla="*/ 13 w 217"/>
                  <a:gd name="T99" fmla="*/ 6 h 180"/>
                  <a:gd name="T100" fmla="*/ 9 w 217"/>
                  <a:gd name="T101" fmla="*/ 11 h 180"/>
                  <a:gd name="T102" fmla="*/ 5 w 217"/>
                  <a:gd name="T103" fmla="*/ 16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17" h="180">
                    <a:moveTo>
                      <a:pt x="4" y="18"/>
                    </a:moveTo>
                    <a:lnTo>
                      <a:pt x="3" y="22"/>
                    </a:lnTo>
                    <a:lnTo>
                      <a:pt x="2" y="26"/>
                    </a:lnTo>
                    <a:lnTo>
                      <a:pt x="2" y="30"/>
                    </a:lnTo>
                    <a:lnTo>
                      <a:pt x="1" y="34"/>
                    </a:lnTo>
                    <a:lnTo>
                      <a:pt x="1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51"/>
                    </a:lnTo>
                    <a:lnTo>
                      <a:pt x="1" y="64"/>
                    </a:lnTo>
                    <a:lnTo>
                      <a:pt x="2" y="77"/>
                    </a:lnTo>
                    <a:lnTo>
                      <a:pt x="5" y="89"/>
                    </a:lnTo>
                    <a:lnTo>
                      <a:pt x="9" y="101"/>
                    </a:lnTo>
                    <a:lnTo>
                      <a:pt x="13" y="112"/>
                    </a:lnTo>
                    <a:lnTo>
                      <a:pt x="19" y="123"/>
                    </a:lnTo>
                    <a:lnTo>
                      <a:pt x="25" y="133"/>
                    </a:lnTo>
                    <a:lnTo>
                      <a:pt x="32" y="142"/>
                    </a:lnTo>
                    <a:lnTo>
                      <a:pt x="39" y="150"/>
                    </a:lnTo>
                    <a:lnTo>
                      <a:pt x="48" y="159"/>
                    </a:lnTo>
                    <a:lnTo>
                      <a:pt x="57" y="165"/>
                    </a:lnTo>
                    <a:lnTo>
                      <a:pt x="66" y="171"/>
                    </a:lnTo>
                    <a:lnTo>
                      <a:pt x="76" y="174"/>
                    </a:lnTo>
                    <a:lnTo>
                      <a:pt x="87" y="178"/>
                    </a:lnTo>
                    <a:lnTo>
                      <a:pt x="98" y="179"/>
                    </a:lnTo>
                    <a:lnTo>
                      <a:pt x="109" y="180"/>
                    </a:lnTo>
                    <a:lnTo>
                      <a:pt x="119" y="179"/>
                    </a:lnTo>
                    <a:lnTo>
                      <a:pt x="130" y="178"/>
                    </a:lnTo>
                    <a:lnTo>
                      <a:pt x="139" y="175"/>
                    </a:lnTo>
                    <a:lnTo>
                      <a:pt x="149" y="172"/>
                    </a:lnTo>
                    <a:lnTo>
                      <a:pt x="158" y="167"/>
                    </a:lnTo>
                    <a:lnTo>
                      <a:pt x="166" y="161"/>
                    </a:lnTo>
                    <a:lnTo>
                      <a:pt x="174" y="154"/>
                    </a:lnTo>
                    <a:lnTo>
                      <a:pt x="182" y="147"/>
                    </a:lnTo>
                    <a:lnTo>
                      <a:pt x="188" y="138"/>
                    </a:lnTo>
                    <a:lnTo>
                      <a:pt x="195" y="130"/>
                    </a:lnTo>
                    <a:lnTo>
                      <a:pt x="200" y="120"/>
                    </a:lnTo>
                    <a:lnTo>
                      <a:pt x="206" y="110"/>
                    </a:lnTo>
                    <a:lnTo>
                      <a:pt x="210" y="99"/>
                    </a:lnTo>
                    <a:lnTo>
                      <a:pt x="214" y="88"/>
                    </a:lnTo>
                    <a:lnTo>
                      <a:pt x="216" y="76"/>
                    </a:lnTo>
                    <a:lnTo>
                      <a:pt x="217" y="64"/>
                    </a:lnTo>
                    <a:lnTo>
                      <a:pt x="217" y="62"/>
                    </a:lnTo>
                    <a:lnTo>
                      <a:pt x="216" y="58"/>
                    </a:lnTo>
                    <a:lnTo>
                      <a:pt x="215" y="56"/>
                    </a:lnTo>
                    <a:lnTo>
                      <a:pt x="214" y="53"/>
                    </a:lnTo>
                    <a:lnTo>
                      <a:pt x="212" y="50"/>
                    </a:lnTo>
                    <a:lnTo>
                      <a:pt x="211" y="47"/>
                    </a:lnTo>
                    <a:lnTo>
                      <a:pt x="210" y="45"/>
                    </a:lnTo>
                    <a:lnTo>
                      <a:pt x="209" y="42"/>
                    </a:lnTo>
                    <a:lnTo>
                      <a:pt x="209" y="44"/>
                    </a:lnTo>
                    <a:lnTo>
                      <a:pt x="209" y="44"/>
                    </a:lnTo>
                    <a:lnTo>
                      <a:pt x="209" y="45"/>
                    </a:lnTo>
                    <a:lnTo>
                      <a:pt x="209" y="46"/>
                    </a:lnTo>
                    <a:lnTo>
                      <a:pt x="209" y="47"/>
                    </a:lnTo>
                    <a:lnTo>
                      <a:pt x="209" y="48"/>
                    </a:lnTo>
                    <a:lnTo>
                      <a:pt x="209" y="50"/>
                    </a:lnTo>
                    <a:lnTo>
                      <a:pt x="209" y="51"/>
                    </a:lnTo>
                    <a:lnTo>
                      <a:pt x="209" y="63"/>
                    </a:lnTo>
                    <a:lnTo>
                      <a:pt x="207" y="75"/>
                    </a:lnTo>
                    <a:lnTo>
                      <a:pt x="205" y="86"/>
                    </a:lnTo>
                    <a:lnTo>
                      <a:pt x="200" y="98"/>
                    </a:lnTo>
                    <a:lnTo>
                      <a:pt x="196" y="107"/>
                    </a:lnTo>
                    <a:lnTo>
                      <a:pt x="191" y="117"/>
                    </a:lnTo>
                    <a:lnTo>
                      <a:pt x="185" y="126"/>
                    </a:lnTo>
                    <a:lnTo>
                      <a:pt x="179" y="135"/>
                    </a:lnTo>
                    <a:lnTo>
                      <a:pt x="172" y="142"/>
                    </a:lnTo>
                    <a:lnTo>
                      <a:pt x="164" y="149"/>
                    </a:lnTo>
                    <a:lnTo>
                      <a:pt x="156" y="155"/>
                    </a:lnTo>
                    <a:lnTo>
                      <a:pt x="148" y="160"/>
                    </a:lnTo>
                    <a:lnTo>
                      <a:pt x="139" y="165"/>
                    </a:lnTo>
                    <a:lnTo>
                      <a:pt x="129" y="167"/>
                    </a:lnTo>
                    <a:lnTo>
                      <a:pt x="119" y="168"/>
                    </a:lnTo>
                    <a:lnTo>
                      <a:pt x="109" y="169"/>
                    </a:lnTo>
                    <a:lnTo>
                      <a:pt x="99" y="168"/>
                    </a:lnTo>
                    <a:lnTo>
                      <a:pt x="89" y="167"/>
                    </a:lnTo>
                    <a:lnTo>
                      <a:pt x="79" y="165"/>
                    </a:lnTo>
                    <a:lnTo>
                      <a:pt x="70" y="160"/>
                    </a:lnTo>
                    <a:lnTo>
                      <a:pt x="61" y="155"/>
                    </a:lnTo>
                    <a:lnTo>
                      <a:pt x="53" y="149"/>
                    </a:lnTo>
                    <a:lnTo>
                      <a:pt x="45" y="142"/>
                    </a:lnTo>
                    <a:lnTo>
                      <a:pt x="38" y="135"/>
                    </a:lnTo>
                    <a:lnTo>
                      <a:pt x="32" y="126"/>
                    </a:lnTo>
                    <a:lnTo>
                      <a:pt x="26" y="117"/>
                    </a:lnTo>
                    <a:lnTo>
                      <a:pt x="21" y="107"/>
                    </a:lnTo>
                    <a:lnTo>
                      <a:pt x="17" y="98"/>
                    </a:lnTo>
                    <a:lnTo>
                      <a:pt x="14" y="86"/>
                    </a:lnTo>
                    <a:lnTo>
                      <a:pt x="11" y="75"/>
                    </a:lnTo>
                    <a:lnTo>
                      <a:pt x="10" y="63"/>
                    </a:lnTo>
                    <a:lnTo>
                      <a:pt x="9" y="51"/>
                    </a:lnTo>
                    <a:lnTo>
                      <a:pt x="9" y="44"/>
                    </a:lnTo>
                    <a:lnTo>
                      <a:pt x="10" y="38"/>
                    </a:lnTo>
                    <a:lnTo>
                      <a:pt x="11" y="32"/>
                    </a:lnTo>
                    <a:lnTo>
                      <a:pt x="12" y="24"/>
                    </a:lnTo>
                    <a:lnTo>
                      <a:pt x="13" y="18"/>
                    </a:lnTo>
                    <a:lnTo>
                      <a:pt x="14" y="12"/>
                    </a:lnTo>
                    <a:lnTo>
                      <a:pt x="16" y="6"/>
                    </a:lnTo>
                    <a:lnTo>
                      <a:pt x="18" y="0"/>
                    </a:lnTo>
                    <a:lnTo>
                      <a:pt x="16" y="3"/>
                    </a:lnTo>
                    <a:lnTo>
                      <a:pt x="15" y="5"/>
                    </a:lnTo>
                    <a:lnTo>
                      <a:pt x="13" y="6"/>
                    </a:lnTo>
                    <a:lnTo>
                      <a:pt x="11" y="9"/>
                    </a:lnTo>
                    <a:lnTo>
                      <a:pt x="9" y="11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18"/>
                    </a:lnTo>
                    <a:close/>
                  </a:path>
                </a:pathLst>
              </a:custGeom>
              <a:solidFill>
                <a:srgbClr val="F6C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4" name="Freeform 195"/>
              <p:cNvSpPr>
                <a:spLocks/>
              </p:cNvSpPr>
              <p:nvPr/>
            </p:nvSpPr>
            <p:spPr bwMode="auto">
              <a:xfrm>
                <a:off x="1141" y="2650"/>
                <a:ext cx="42" cy="30"/>
              </a:xfrm>
              <a:custGeom>
                <a:avLst/>
                <a:gdLst>
                  <a:gd name="T0" fmla="*/ 4 w 209"/>
                  <a:gd name="T1" fmla="*/ 21 h 181"/>
                  <a:gd name="T2" fmla="*/ 2 w 209"/>
                  <a:gd name="T3" fmla="*/ 31 h 181"/>
                  <a:gd name="T4" fmla="*/ 1 w 209"/>
                  <a:gd name="T5" fmla="*/ 41 h 181"/>
                  <a:gd name="T6" fmla="*/ 0 w 209"/>
                  <a:gd name="T7" fmla="*/ 52 h 181"/>
                  <a:gd name="T8" fmla="*/ 0 w 209"/>
                  <a:gd name="T9" fmla="*/ 71 h 181"/>
                  <a:gd name="T10" fmla="*/ 4 w 209"/>
                  <a:gd name="T11" fmla="*/ 95 h 181"/>
                  <a:gd name="T12" fmla="*/ 12 w 209"/>
                  <a:gd name="T13" fmla="*/ 117 h 181"/>
                  <a:gd name="T14" fmla="*/ 23 w 209"/>
                  <a:gd name="T15" fmla="*/ 137 h 181"/>
                  <a:gd name="T16" fmla="*/ 37 w 209"/>
                  <a:gd name="T17" fmla="*/ 154 h 181"/>
                  <a:gd name="T18" fmla="*/ 54 w 209"/>
                  <a:gd name="T19" fmla="*/ 167 h 181"/>
                  <a:gd name="T20" fmla="*/ 72 w 209"/>
                  <a:gd name="T21" fmla="*/ 176 h 181"/>
                  <a:gd name="T22" fmla="*/ 94 w 209"/>
                  <a:gd name="T23" fmla="*/ 181 h 181"/>
                  <a:gd name="T24" fmla="*/ 115 w 209"/>
                  <a:gd name="T25" fmla="*/ 181 h 181"/>
                  <a:gd name="T26" fmla="*/ 135 w 209"/>
                  <a:gd name="T27" fmla="*/ 176 h 181"/>
                  <a:gd name="T28" fmla="*/ 153 w 209"/>
                  <a:gd name="T29" fmla="*/ 167 h 181"/>
                  <a:gd name="T30" fmla="*/ 169 w 209"/>
                  <a:gd name="T31" fmla="*/ 154 h 181"/>
                  <a:gd name="T32" fmla="*/ 183 w 209"/>
                  <a:gd name="T33" fmla="*/ 138 h 181"/>
                  <a:gd name="T34" fmla="*/ 194 w 209"/>
                  <a:gd name="T35" fmla="*/ 118 h 181"/>
                  <a:gd name="T36" fmla="*/ 203 w 209"/>
                  <a:gd name="T37" fmla="*/ 96 h 181"/>
                  <a:gd name="T38" fmla="*/ 208 w 209"/>
                  <a:gd name="T39" fmla="*/ 72 h 181"/>
                  <a:gd name="T40" fmla="*/ 207 w 209"/>
                  <a:gd name="T41" fmla="*/ 57 h 181"/>
                  <a:gd name="T42" fmla="*/ 205 w 209"/>
                  <a:gd name="T43" fmla="*/ 52 h 181"/>
                  <a:gd name="T44" fmla="*/ 202 w 209"/>
                  <a:gd name="T45" fmla="*/ 46 h 181"/>
                  <a:gd name="T46" fmla="*/ 200 w 209"/>
                  <a:gd name="T47" fmla="*/ 41 h 181"/>
                  <a:gd name="T48" fmla="*/ 197 w 209"/>
                  <a:gd name="T49" fmla="*/ 41 h 181"/>
                  <a:gd name="T50" fmla="*/ 198 w 209"/>
                  <a:gd name="T51" fmla="*/ 46 h 181"/>
                  <a:gd name="T52" fmla="*/ 198 w 209"/>
                  <a:gd name="T53" fmla="*/ 51 h 181"/>
                  <a:gd name="T54" fmla="*/ 200 w 209"/>
                  <a:gd name="T55" fmla="*/ 55 h 181"/>
                  <a:gd name="T56" fmla="*/ 198 w 209"/>
                  <a:gd name="T57" fmla="*/ 70 h 181"/>
                  <a:gd name="T58" fmla="*/ 194 w 209"/>
                  <a:gd name="T59" fmla="*/ 91 h 181"/>
                  <a:gd name="T60" fmla="*/ 187 w 209"/>
                  <a:gd name="T61" fmla="*/ 112 h 181"/>
                  <a:gd name="T62" fmla="*/ 177 w 209"/>
                  <a:gd name="T63" fmla="*/ 130 h 181"/>
                  <a:gd name="T64" fmla="*/ 164 w 209"/>
                  <a:gd name="T65" fmla="*/ 145 h 181"/>
                  <a:gd name="T66" fmla="*/ 149 w 209"/>
                  <a:gd name="T67" fmla="*/ 157 h 181"/>
                  <a:gd name="T68" fmla="*/ 132 w 209"/>
                  <a:gd name="T69" fmla="*/ 166 h 181"/>
                  <a:gd name="T70" fmla="*/ 114 w 209"/>
                  <a:gd name="T71" fmla="*/ 170 h 181"/>
                  <a:gd name="T72" fmla="*/ 94 w 209"/>
                  <a:gd name="T73" fmla="*/ 170 h 181"/>
                  <a:gd name="T74" fmla="*/ 76 w 209"/>
                  <a:gd name="T75" fmla="*/ 166 h 181"/>
                  <a:gd name="T76" fmla="*/ 58 w 209"/>
                  <a:gd name="T77" fmla="*/ 157 h 181"/>
                  <a:gd name="T78" fmla="*/ 43 w 209"/>
                  <a:gd name="T79" fmla="*/ 145 h 181"/>
                  <a:gd name="T80" fmla="*/ 30 w 209"/>
                  <a:gd name="T81" fmla="*/ 130 h 181"/>
                  <a:gd name="T82" fmla="*/ 20 w 209"/>
                  <a:gd name="T83" fmla="*/ 112 h 181"/>
                  <a:gd name="T84" fmla="*/ 13 w 209"/>
                  <a:gd name="T85" fmla="*/ 91 h 181"/>
                  <a:gd name="T86" fmla="*/ 9 w 209"/>
                  <a:gd name="T87" fmla="*/ 70 h 181"/>
                  <a:gd name="T88" fmla="*/ 9 w 209"/>
                  <a:gd name="T89" fmla="*/ 49 h 181"/>
                  <a:gd name="T90" fmla="*/ 11 w 209"/>
                  <a:gd name="T91" fmla="*/ 35 h 181"/>
                  <a:gd name="T92" fmla="*/ 14 w 209"/>
                  <a:gd name="T93" fmla="*/ 21 h 181"/>
                  <a:gd name="T94" fmla="*/ 19 w 209"/>
                  <a:gd name="T95" fmla="*/ 6 h 181"/>
                  <a:gd name="T96" fmla="*/ 20 w 209"/>
                  <a:gd name="T97" fmla="*/ 1 h 181"/>
                  <a:gd name="T98" fmla="*/ 16 w 209"/>
                  <a:gd name="T99" fmla="*/ 6 h 181"/>
                  <a:gd name="T100" fmla="*/ 12 w 209"/>
                  <a:gd name="T101" fmla="*/ 10 h 181"/>
                  <a:gd name="T102" fmla="*/ 8 w 209"/>
                  <a:gd name="T103" fmla="*/ 1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09" h="181">
                    <a:moveTo>
                      <a:pt x="6" y="16"/>
                    </a:moveTo>
                    <a:lnTo>
                      <a:pt x="4" y="21"/>
                    </a:lnTo>
                    <a:lnTo>
                      <a:pt x="3" y="25"/>
                    </a:lnTo>
                    <a:lnTo>
                      <a:pt x="2" y="31"/>
                    </a:lnTo>
                    <a:lnTo>
                      <a:pt x="1" y="36"/>
                    </a:lnTo>
                    <a:lnTo>
                      <a:pt x="1" y="41"/>
                    </a:lnTo>
                    <a:lnTo>
                      <a:pt x="0" y="47"/>
                    </a:lnTo>
                    <a:lnTo>
                      <a:pt x="0" y="52"/>
                    </a:lnTo>
                    <a:lnTo>
                      <a:pt x="0" y="58"/>
                    </a:lnTo>
                    <a:lnTo>
                      <a:pt x="0" y="71"/>
                    </a:lnTo>
                    <a:lnTo>
                      <a:pt x="2" y="83"/>
                    </a:lnTo>
                    <a:lnTo>
                      <a:pt x="4" y="95"/>
                    </a:lnTo>
                    <a:lnTo>
                      <a:pt x="8" y="106"/>
                    </a:lnTo>
                    <a:lnTo>
                      <a:pt x="12" y="117"/>
                    </a:lnTo>
                    <a:lnTo>
                      <a:pt x="17" y="127"/>
                    </a:lnTo>
                    <a:lnTo>
                      <a:pt x="23" y="137"/>
                    </a:lnTo>
                    <a:lnTo>
                      <a:pt x="30" y="145"/>
                    </a:lnTo>
                    <a:lnTo>
                      <a:pt x="37" y="154"/>
                    </a:lnTo>
                    <a:lnTo>
                      <a:pt x="45" y="161"/>
                    </a:lnTo>
                    <a:lnTo>
                      <a:pt x="54" y="167"/>
                    </a:lnTo>
                    <a:lnTo>
                      <a:pt x="63" y="172"/>
                    </a:lnTo>
                    <a:lnTo>
                      <a:pt x="72" y="176"/>
                    </a:lnTo>
                    <a:lnTo>
                      <a:pt x="83" y="179"/>
                    </a:lnTo>
                    <a:lnTo>
                      <a:pt x="94" y="181"/>
                    </a:lnTo>
                    <a:lnTo>
                      <a:pt x="104" y="181"/>
                    </a:lnTo>
                    <a:lnTo>
                      <a:pt x="115" y="181"/>
                    </a:lnTo>
                    <a:lnTo>
                      <a:pt x="125" y="179"/>
                    </a:lnTo>
                    <a:lnTo>
                      <a:pt x="135" y="176"/>
                    </a:lnTo>
                    <a:lnTo>
                      <a:pt x="144" y="173"/>
                    </a:lnTo>
                    <a:lnTo>
                      <a:pt x="153" y="167"/>
                    </a:lnTo>
                    <a:lnTo>
                      <a:pt x="161" y="161"/>
                    </a:lnTo>
                    <a:lnTo>
                      <a:pt x="169" y="154"/>
                    </a:lnTo>
                    <a:lnTo>
                      <a:pt x="177" y="146"/>
                    </a:lnTo>
                    <a:lnTo>
                      <a:pt x="183" y="138"/>
                    </a:lnTo>
                    <a:lnTo>
                      <a:pt x="189" y="129"/>
                    </a:lnTo>
                    <a:lnTo>
                      <a:pt x="194" y="118"/>
                    </a:lnTo>
                    <a:lnTo>
                      <a:pt x="200" y="107"/>
                    </a:lnTo>
                    <a:lnTo>
                      <a:pt x="203" y="96"/>
                    </a:lnTo>
                    <a:lnTo>
                      <a:pt x="206" y="84"/>
                    </a:lnTo>
                    <a:lnTo>
                      <a:pt x="208" y="72"/>
                    </a:lnTo>
                    <a:lnTo>
                      <a:pt x="209" y="60"/>
                    </a:lnTo>
                    <a:lnTo>
                      <a:pt x="207" y="57"/>
                    </a:lnTo>
                    <a:lnTo>
                      <a:pt x="206" y="54"/>
                    </a:lnTo>
                    <a:lnTo>
                      <a:pt x="205" y="52"/>
                    </a:lnTo>
                    <a:lnTo>
                      <a:pt x="204" y="49"/>
                    </a:lnTo>
                    <a:lnTo>
                      <a:pt x="202" y="46"/>
                    </a:lnTo>
                    <a:lnTo>
                      <a:pt x="201" y="43"/>
                    </a:lnTo>
                    <a:lnTo>
                      <a:pt x="200" y="41"/>
                    </a:lnTo>
                    <a:lnTo>
                      <a:pt x="197" y="39"/>
                    </a:lnTo>
                    <a:lnTo>
                      <a:pt x="197" y="41"/>
                    </a:lnTo>
                    <a:lnTo>
                      <a:pt x="198" y="43"/>
                    </a:lnTo>
                    <a:lnTo>
                      <a:pt x="198" y="46"/>
                    </a:lnTo>
                    <a:lnTo>
                      <a:pt x="198" y="48"/>
                    </a:lnTo>
                    <a:lnTo>
                      <a:pt x="198" y="51"/>
                    </a:lnTo>
                    <a:lnTo>
                      <a:pt x="198" y="53"/>
                    </a:lnTo>
                    <a:lnTo>
                      <a:pt x="200" y="55"/>
                    </a:lnTo>
                    <a:lnTo>
                      <a:pt x="200" y="58"/>
                    </a:lnTo>
                    <a:lnTo>
                      <a:pt x="198" y="70"/>
                    </a:lnTo>
                    <a:lnTo>
                      <a:pt x="197" y="81"/>
                    </a:lnTo>
                    <a:lnTo>
                      <a:pt x="194" y="91"/>
                    </a:lnTo>
                    <a:lnTo>
                      <a:pt x="191" y="102"/>
                    </a:lnTo>
                    <a:lnTo>
                      <a:pt x="187" y="112"/>
                    </a:lnTo>
                    <a:lnTo>
                      <a:pt x="182" y="121"/>
                    </a:lnTo>
                    <a:lnTo>
                      <a:pt x="177" y="130"/>
                    </a:lnTo>
                    <a:lnTo>
                      <a:pt x="171" y="138"/>
                    </a:lnTo>
                    <a:lnTo>
                      <a:pt x="164" y="145"/>
                    </a:lnTo>
                    <a:lnTo>
                      <a:pt x="157" y="151"/>
                    </a:lnTo>
                    <a:lnTo>
                      <a:pt x="149" y="157"/>
                    </a:lnTo>
                    <a:lnTo>
                      <a:pt x="141" y="162"/>
                    </a:lnTo>
                    <a:lnTo>
                      <a:pt x="132" y="166"/>
                    </a:lnTo>
                    <a:lnTo>
                      <a:pt x="123" y="169"/>
                    </a:lnTo>
                    <a:lnTo>
                      <a:pt x="114" y="170"/>
                    </a:lnTo>
                    <a:lnTo>
                      <a:pt x="104" y="170"/>
                    </a:lnTo>
                    <a:lnTo>
                      <a:pt x="94" y="170"/>
                    </a:lnTo>
                    <a:lnTo>
                      <a:pt x="85" y="169"/>
                    </a:lnTo>
                    <a:lnTo>
                      <a:pt x="76" y="166"/>
                    </a:lnTo>
                    <a:lnTo>
                      <a:pt x="66" y="162"/>
                    </a:lnTo>
                    <a:lnTo>
                      <a:pt x="58" y="157"/>
                    </a:lnTo>
                    <a:lnTo>
                      <a:pt x="50" y="151"/>
                    </a:lnTo>
                    <a:lnTo>
                      <a:pt x="43" y="145"/>
                    </a:lnTo>
                    <a:lnTo>
                      <a:pt x="36" y="138"/>
                    </a:lnTo>
                    <a:lnTo>
                      <a:pt x="30" y="130"/>
                    </a:lnTo>
                    <a:lnTo>
                      <a:pt x="25" y="121"/>
                    </a:lnTo>
                    <a:lnTo>
                      <a:pt x="20" y="112"/>
                    </a:lnTo>
                    <a:lnTo>
                      <a:pt x="16" y="102"/>
                    </a:lnTo>
                    <a:lnTo>
                      <a:pt x="13" y="91"/>
                    </a:lnTo>
                    <a:lnTo>
                      <a:pt x="11" y="81"/>
                    </a:lnTo>
                    <a:lnTo>
                      <a:pt x="9" y="70"/>
                    </a:lnTo>
                    <a:lnTo>
                      <a:pt x="9" y="58"/>
                    </a:lnTo>
                    <a:lnTo>
                      <a:pt x="9" y="49"/>
                    </a:lnTo>
                    <a:lnTo>
                      <a:pt x="10" y="42"/>
                    </a:lnTo>
                    <a:lnTo>
                      <a:pt x="11" y="35"/>
                    </a:lnTo>
                    <a:lnTo>
                      <a:pt x="12" y="28"/>
                    </a:lnTo>
                    <a:lnTo>
                      <a:pt x="14" y="21"/>
                    </a:lnTo>
                    <a:lnTo>
                      <a:pt x="16" y="13"/>
                    </a:lnTo>
                    <a:lnTo>
                      <a:pt x="19" y="6"/>
                    </a:lnTo>
                    <a:lnTo>
                      <a:pt x="22" y="0"/>
                    </a:lnTo>
                    <a:lnTo>
                      <a:pt x="20" y="1"/>
                    </a:lnTo>
                    <a:lnTo>
                      <a:pt x="18" y="4"/>
                    </a:lnTo>
                    <a:lnTo>
                      <a:pt x="16" y="6"/>
                    </a:lnTo>
                    <a:lnTo>
                      <a:pt x="14" y="7"/>
                    </a:lnTo>
                    <a:lnTo>
                      <a:pt x="12" y="10"/>
                    </a:lnTo>
                    <a:lnTo>
                      <a:pt x="10" y="12"/>
                    </a:lnTo>
                    <a:lnTo>
                      <a:pt x="8" y="13"/>
                    </a:lnTo>
                    <a:lnTo>
                      <a:pt x="6" y="16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" name="Freeform 196"/>
              <p:cNvSpPr>
                <a:spLocks/>
              </p:cNvSpPr>
              <p:nvPr/>
            </p:nvSpPr>
            <p:spPr bwMode="auto">
              <a:xfrm>
                <a:off x="1142" y="2649"/>
                <a:ext cx="40" cy="30"/>
              </a:xfrm>
              <a:custGeom>
                <a:avLst/>
                <a:gdLst>
                  <a:gd name="T0" fmla="*/ 200 w 200"/>
                  <a:gd name="T1" fmla="*/ 64 h 183"/>
                  <a:gd name="T2" fmla="*/ 200 w 200"/>
                  <a:gd name="T3" fmla="*/ 61 h 183"/>
                  <a:gd name="T4" fmla="*/ 200 w 200"/>
                  <a:gd name="T5" fmla="*/ 59 h 183"/>
                  <a:gd name="T6" fmla="*/ 200 w 200"/>
                  <a:gd name="T7" fmla="*/ 58 h 183"/>
                  <a:gd name="T8" fmla="*/ 198 w 200"/>
                  <a:gd name="T9" fmla="*/ 53 h 183"/>
                  <a:gd name="T10" fmla="*/ 196 w 200"/>
                  <a:gd name="T11" fmla="*/ 48 h 183"/>
                  <a:gd name="T12" fmla="*/ 192 w 200"/>
                  <a:gd name="T13" fmla="*/ 42 h 183"/>
                  <a:gd name="T14" fmla="*/ 188 w 200"/>
                  <a:gd name="T15" fmla="*/ 37 h 183"/>
                  <a:gd name="T16" fmla="*/ 187 w 200"/>
                  <a:gd name="T17" fmla="*/ 38 h 183"/>
                  <a:gd name="T18" fmla="*/ 189 w 200"/>
                  <a:gd name="T19" fmla="*/ 46 h 183"/>
                  <a:gd name="T20" fmla="*/ 190 w 200"/>
                  <a:gd name="T21" fmla="*/ 53 h 183"/>
                  <a:gd name="T22" fmla="*/ 190 w 200"/>
                  <a:gd name="T23" fmla="*/ 61 h 183"/>
                  <a:gd name="T24" fmla="*/ 190 w 200"/>
                  <a:gd name="T25" fmla="*/ 76 h 183"/>
                  <a:gd name="T26" fmla="*/ 186 w 200"/>
                  <a:gd name="T27" fmla="*/ 97 h 183"/>
                  <a:gd name="T28" fmla="*/ 179 w 200"/>
                  <a:gd name="T29" fmla="*/ 116 h 183"/>
                  <a:gd name="T30" fmla="*/ 169 w 200"/>
                  <a:gd name="T31" fmla="*/ 133 h 183"/>
                  <a:gd name="T32" fmla="*/ 157 w 200"/>
                  <a:gd name="T33" fmla="*/ 147 h 183"/>
                  <a:gd name="T34" fmla="*/ 143 w 200"/>
                  <a:gd name="T35" fmla="*/ 159 h 183"/>
                  <a:gd name="T36" fmla="*/ 127 w 200"/>
                  <a:gd name="T37" fmla="*/ 168 h 183"/>
                  <a:gd name="T38" fmla="*/ 109 w 200"/>
                  <a:gd name="T39" fmla="*/ 173 h 183"/>
                  <a:gd name="T40" fmla="*/ 91 w 200"/>
                  <a:gd name="T41" fmla="*/ 173 h 183"/>
                  <a:gd name="T42" fmla="*/ 73 w 200"/>
                  <a:gd name="T43" fmla="*/ 168 h 183"/>
                  <a:gd name="T44" fmla="*/ 56 w 200"/>
                  <a:gd name="T45" fmla="*/ 159 h 183"/>
                  <a:gd name="T46" fmla="*/ 42 w 200"/>
                  <a:gd name="T47" fmla="*/ 147 h 183"/>
                  <a:gd name="T48" fmla="*/ 30 w 200"/>
                  <a:gd name="T49" fmla="*/ 133 h 183"/>
                  <a:gd name="T50" fmla="*/ 20 w 200"/>
                  <a:gd name="T51" fmla="*/ 116 h 183"/>
                  <a:gd name="T52" fmla="*/ 13 w 200"/>
                  <a:gd name="T53" fmla="*/ 97 h 183"/>
                  <a:gd name="T54" fmla="*/ 10 w 200"/>
                  <a:gd name="T55" fmla="*/ 76 h 183"/>
                  <a:gd name="T56" fmla="*/ 9 w 200"/>
                  <a:gd name="T57" fmla="*/ 55 h 183"/>
                  <a:gd name="T58" fmla="*/ 12 w 200"/>
                  <a:gd name="T59" fmla="*/ 38 h 183"/>
                  <a:gd name="T60" fmla="*/ 16 w 200"/>
                  <a:gd name="T61" fmla="*/ 22 h 183"/>
                  <a:gd name="T62" fmla="*/ 23 w 200"/>
                  <a:gd name="T63" fmla="*/ 7 h 183"/>
                  <a:gd name="T64" fmla="*/ 25 w 200"/>
                  <a:gd name="T65" fmla="*/ 1 h 183"/>
                  <a:gd name="T66" fmla="*/ 20 w 200"/>
                  <a:gd name="T67" fmla="*/ 5 h 183"/>
                  <a:gd name="T68" fmla="*/ 16 w 200"/>
                  <a:gd name="T69" fmla="*/ 8 h 183"/>
                  <a:gd name="T70" fmla="*/ 11 w 200"/>
                  <a:gd name="T71" fmla="*/ 13 h 183"/>
                  <a:gd name="T72" fmla="*/ 7 w 200"/>
                  <a:gd name="T73" fmla="*/ 20 h 183"/>
                  <a:gd name="T74" fmla="*/ 4 w 200"/>
                  <a:gd name="T75" fmla="*/ 32 h 183"/>
                  <a:gd name="T76" fmla="*/ 2 w 200"/>
                  <a:gd name="T77" fmla="*/ 46 h 183"/>
                  <a:gd name="T78" fmla="*/ 0 w 200"/>
                  <a:gd name="T79" fmla="*/ 58 h 183"/>
                  <a:gd name="T80" fmla="*/ 1 w 200"/>
                  <a:gd name="T81" fmla="*/ 77 h 183"/>
                  <a:gd name="T82" fmla="*/ 5 w 200"/>
                  <a:gd name="T83" fmla="*/ 100 h 183"/>
                  <a:gd name="T84" fmla="*/ 12 w 200"/>
                  <a:gd name="T85" fmla="*/ 121 h 183"/>
                  <a:gd name="T86" fmla="*/ 23 w 200"/>
                  <a:gd name="T87" fmla="*/ 140 h 183"/>
                  <a:gd name="T88" fmla="*/ 36 w 200"/>
                  <a:gd name="T89" fmla="*/ 156 h 183"/>
                  <a:gd name="T90" fmla="*/ 52 w 200"/>
                  <a:gd name="T91" fmla="*/ 169 h 183"/>
                  <a:gd name="T92" fmla="*/ 70 w 200"/>
                  <a:gd name="T93" fmla="*/ 179 h 183"/>
                  <a:gd name="T94" fmla="*/ 90 w 200"/>
                  <a:gd name="T95" fmla="*/ 182 h 183"/>
                  <a:gd name="T96" fmla="*/ 110 w 200"/>
                  <a:gd name="T97" fmla="*/ 182 h 183"/>
                  <a:gd name="T98" fmla="*/ 130 w 200"/>
                  <a:gd name="T99" fmla="*/ 179 h 183"/>
                  <a:gd name="T100" fmla="*/ 147 w 200"/>
                  <a:gd name="T101" fmla="*/ 169 h 183"/>
                  <a:gd name="T102" fmla="*/ 163 w 200"/>
                  <a:gd name="T103" fmla="*/ 156 h 183"/>
                  <a:gd name="T104" fmla="*/ 176 w 200"/>
                  <a:gd name="T105" fmla="*/ 140 h 183"/>
                  <a:gd name="T106" fmla="*/ 187 w 200"/>
                  <a:gd name="T107" fmla="*/ 121 h 183"/>
                  <a:gd name="T108" fmla="*/ 196 w 200"/>
                  <a:gd name="T109" fmla="*/ 100 h 183"/>
                  <a:gd name="T110" fmla="*/ 200 w 200"/>
                  <a:gd name="T111" fmla="*/ 77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00" h="183">
                    <a:moveTo>
                      <a:pt x="200" y="65"/>
                    </a:moveTo>
                    <a:lnTo>
                      <a:pt x="200" y="64"/>
                    </a:lnTo>
                    <a:lnTo>
                      <a:pt x="200" y="62"/>
                    </a:lnTo>
                    <a:lnTo>
                      <a:pt x="200" y="61"/>
                    </a:lnTo>
                    <a:lnTo>
                      <a:pt x="200" y="60"/>
                    </a:lnTo>
                    <a:lnTo>
                      <a:pt x="200" y="59"/>
                    </a:lnTo>
                    <a:lnTo>
                      <a:pt x="200" y="58"/>
                    </a:lnTo>
                    <a:lnTo>
                      <a:pt x="200" y="58"/>
                    </a:lnTo>
                    <a:lnTo>
                      <a:pt x="200" y="56"/>
                    </a:lnTo>
                    <a:lnTo>
                      <a:pt x="198" y="53"/>
                    </a:lnTo>
                    <a:lnTo>
                      <a:pt x="197" y="50"/>
                    </a:lnTo>
                    <a:lnTo>
                      <a:pt x="196" y="48"/>
                    </a:lnTo>
                    <a:lnTo>
                      <a:pt x="193" y="46"/>
                    </a:lnTo>
                    <a:lnTo>
                      <a:pt x="192" y="42"/>
                    </a:lnTo>
                    <a:lnTo>
                      <a:pt x="190" y="40"/>
                    </a:lnTo>
                    <a:lnTo>
                      <a:pt x="188" y="37"/>
                    </a:lnTo>
                    <a:lnTo>
                      <a:pt x="187" y="35"/>
                    </a:lnTo>
                    <a:lnTo>
                      <a:pt x="187" y="38"/>
                    </a:lnTo>
                    <a:lnTo>
                      <a:pt x="188" y="42"/>
                    </a:lnTo>
                    <a:lnTo>
                      <a:pt x="189" y="46"/>
                    </a:lnTo>
                    <a:lnTo>
                      <a:pt x="189" y="49"/>
                    </a:lnTo>
                    <a:lnTo>
                      <a:pt x="190" y="53"/>
                    </a:lnTo>
                    <a:lnTo>
                      <a:pt x="190" y="58"/>
                    </a:lnTo>
                    <a:lnTo>
                      <a:pt x="190" y="61"/>
                    </a:lnTo>
                    <a:lnTo>
                      <a:pt x="190" y="65"/>
                    </a:lnTo>
                    <a:lnTo>
                      <a:pt x="190" y="76"/>
                    </a:lnTo>
                    <a:lnTo>
                      <a:pt x="188" y="86"/>
                    </a:lnTo>
                    <a:lnTo>
                      <a:pt x="186" y="97"/>
                    </a:lnTo>
                    <a:lnTo>
                      <a:pt x="183" y="107"/>
                    </a:lnTo>
                    <a:lnTo>
                      <a:pt x="179" y="116"/>
                    </a:lnTo>
                    <a:lnTo>
                      <a:pt x="175" y="125"/>
                    </a:lnTo>
                    <a:lnTo>
                      <a:pt x="169" y="133"/>
                    </a:lnTo>
                    <a:lnTo>
                      <a:pt x="164" y="142"/>
                    </a:lnTo>
                    <a:lnTo>
                      <a:pt x="157" y="147"/>
                    </a:lnTo>
                    <a:lnTo>
                      <a:pt x="150" y="155"/>
                    </a:lnTo>
                    <a:lnTo>
                      <a:pt x="143" y="159"/>
                    </a:lnTo>
                    <a:lnTo>
                      <a:pt x="135" y="164"/>
                    </a:lnTo>
                    <a:lnTo>
                      <a:pt x="127" y="168"/>
                    </a:lnTo>
                    <a:lnTo>
                      <a:pt x="118" y="170"/>
                    </a:lnTo>
                    <a:lnTo>
                      <a:pt x="109" y="173"/>
                    </a:lnTo>
                    <a:lnTo>
                      <a:pt x="100" y="173"/>
                    </a:lnTo>
                    <a:lnTo>
                      <a:pt x="91" y="173"/>
                    </a:lnTo>
                    <a:lnTo>
                      <a:pt x="82" y="170"/>
                    </a:lnTo>
                    <a:lnTo>
                      <a:pt x="73" y="168"/>
                    </a:lnTo>
                    <a:lnTo>
                      <a:pt x="64" y="164"/>
                    </a:lnTo>
                    <a:lnTo>
                      <a:pt x="56" y="159"/>
                    </a:lnTo>
                    <a:lnTo>
                      <a:pt x="49" y="155"/>
                    </a:lnTo>
                    <a:lnTo>
                      <a:pt x="42" y="147"/>
                    </a:lnTo>
                    <a:lnTo>
                      <a:pt x="36" y="142"/>
                    </a:lnTo>
                    <a:lnTo>
                      <a:pt x="30" y="133"/>
                    </a:lnTo>
                    <a:lnTo>
                      <a:pt x="25" y="125"/>
                    </a:lnTo>
                    <a:lnTo>
                      <a:pt x="20" y="116"/>
                    </a:lnTo>
                    <a:lnTo>
                      <a:pt x="16" y="107"/>
                    </a:lnTo>
                    <a:lnTo>
                      <a:pt x="13" y="97"/>
                    </a:lnTo>
                    <a:lnTo>
                      <a:pt x="11" y="86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9" y="55"/>
                    </a:lnTo>
                    <a:lnTo>
                      <a:pt x="10" y="47"/>
                    </a:lnTo>
                    <a:lnTo>
                      <a:pt x="12" y="38"/>
                    </a:lnTo>
                    <a:lnTo>
                      <a:pt x="14" y="30"/>
                    </a:lnTo>
                    <a:lnTo>
                      <a:pt x="16" y="22"/>
                    </a:lnTo>
                    <a:lnTo>
                      <a:pt x="20" y="14"/>
                    </a:lnTo>
                    <a:lnTo>
                      <a:pt x="23" y="7"/>
                    </a:lnTo>
                    <a:lnTo>
                      <a:pt x="27" y="0"/>
                    </a:lnTo>
                    <a:lnTo>
                      <a:pt x="25" y="1"/>
                    </a:lnTo>
                    <a:lnTo>
                      <a:pt x="22" y="4"/>
                    </a:lnTo>
                    <a:lnTo>
                      <a:pt x="20" y="5"/>
                    </a:lnTo>
                    <a:lnTo>
                      <a:pt x="18" y="7"/>
                    </a:lnTo>
                    <a:lnTo>
                      <a:pt x="16" y="8"/>
                    </a:lnTo>
                    <a:lnTo>
                      <a:pt x="14" y="11"/>
                    </a:lnTo>
                    <a:lnTo>
                      <a:pt x="11" y="13"/>
                    </a:lnTo>
                    <a:lnTo>
                      <a:pt x="9" y="14"/>
                    </a:lnTo>
                    <a:lnTo>
                      <a:pt x="7" y="20"/>
                    </a:lnTo>
                    <a:lnTo>
                      <a:pt x="5" y="26"/>
                    </a:lnTo>
                    <a:lnTo>
                      <a:pt x="4" y="32"/>
                    </a:lnTo>
                    <a:lnTo>
                      <a:pt x="3" y="38"/>
                    </a:lnTo>
                    <a:lnTo>
                      <a:pt x="2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1" y="77"/>
                    </a:lnTo>
                    <a:lnTo>
                      <a:pt x="2" y="89"/>
                    </a:lnTo>
                    <a:lnTo>
                      <a:pt x="5" y="100"/>
                    </a:lnTo>
                    <a:lnTo>
                      <a:pt x="8" y="112"/>
                    </a:lnTo>
                    <a:lnTo>
                      <a:pt x="12" y="121"/>
                    </a:lnTo>
                    <a:lnTo>
                      <a:pt x="17" y="131"/>
                    </a:lnTo>
                    <a:lnTo>
                      <a:pt x="23" y="140"/>
                    </a:lnTo>
                    <a:lnTo>
                      <a:pt x="29" y="149"/>
                    </a:lnTo>
                    <a:lnTo>
                      <a:pt x="36" y="156"/>
                    </a:lnTo>
                    <a:lnTo>
                      <a:pt x="44" y="163"/>
                    </a:lnTo>
                    <a:lnTo>
                      <a:pt x="52" y="169"/>
                    </a:lnTo>
                    <a:lnTo>
                      <a:pt x="61" y="174"/>
                    </a:lnTo>
                    <a:lnTo>
                      <a:pt x="70" y="179"/>
                    </a:lnTo>
                    <a:lnTo>
                      <a:pt x="80" y="181"/>
                    </a:lnTo>
                    <a:lnTo>
                      <a:pt x="90" y="182"/>
                    </a:lnTo>
                    <a:lnTo>
                      <a:pt x="100" y="183"/>
                    </a:lnTo>
                    <a:lnTo>
                      <a:pt x="110" y="182"/>
                    </a:lnTo>
                    <a:lnTo>
                      <a:pt x="120" y="181"/>
                    </a:lnTo>
                    <a:lnTo>
                      <a:pt x="130" y="179"/>
                    </a:lnTo>
                    <a:lnTo>
                      <a:pt x="139" y="174"/>
                    </a:lnTo>
                    <a:lnTo>
                      <a:pt x="147" y="169"/>
                    </a:lnTo>
                    <a:lnTo>
                      <a:pt x="155" y="163"/>
                    </a:lnTo>
                    <a:lnTo>
                      <a:pt x="163" y="156"/>
                    </a:lnTo>
                    <a:lnTo>
                      <a:pt x="170" y="149"/>
                    </a:lnTo>
                    <a:lnTo>
                      <a:pt x="176" y="140"/>
                    </a:lnTo>
                    <a:lnTo>
                      <a:pt x="182" y="131"/>
                    </a:lnTo>
                    <a:lnTo>
                      <a:pt x="187" y="121"/>
                    </a:lnTo>
                    <a:lnTo>
                      <a:pt x="191" y="112"/>
                    </a:lnTo>
                    <a:lnTo>
                      <a:pt x="196" y="100"/>
                    </a:lnTo>
                    <a:lnTo>
                      <a:pt x="198" y="89"/>
                    </a:lnTo>
                    <a:lnTo>
                      <a:pt x="200" y="77"/>
                    </a:lnTo>
                    <a:lnTo>
                      <a:pt x="200" y="65"/>
                    </a:lnTo>
                    <a:close/>
                  </a:path>
                </a:pathLst>
              </a:custGeom>
              <a:solidFill>
                <a:srgbClr val="F6CB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" name="Freeform 197"/>
              <p:cNvSpPr>
                <a:spLocks/>
              </p:cNvSpPr>
              <p:nvPr/>
            </p:nvSpPr>
            <p:spPr bwMode="auto">
              <a:xfrm>
                <a:off x="1143" y="2648"/>
                <a:ext cx="38" cy="30"/>
              </a:xfrm>
              <a:custGeom>
                <a:avLst/>
                <a:gdLst>
                  <a:gd name="T0" fmla="*/ 191 w 191"/>
                  <a:gd name="T1" fmla="*/ 68 h 183"/>
                  <a:gd name="T2" fmla="*/ 189 w 191"/>
                  <a:gd name="T3" fmla="*/ 64 h 183"/>
                  <a:gd name="T4" fmla="*/ 189 w 191"/>
                  <a:gd name="T5" fmla="*/ 59 h 183"/>
                  <a:gd name="T6" fmla="*/ 188 w 191"/>
                  <a:gd name="T7" fmla="*/ 54 h 183"/>
                  <a:gd name="T8" fmla="*/ 187 w 191"/>
                  <a:gd name="T9" fmla="*/ 48 h 183"/>
                  <a:gd name="T10" fmla="*/ 183 w 191"/>
                  <a:gd name="T11" fmla="*/ 43 h 183"/>
                  <a:gd name="T12" fmla="*/ 179 w 191"/>
                  <a:gd name="T13" fmla="*/ 38 h 183"/>
                  <a:gd name="T14" fmla="*/ 176 w 191"/>
                  <a:gd name="T15" fmla="*/ 32 h 183"/>
                  <a:gd name="T16" fmla="*/ 175 w 191"/>
                  <a:gd name="T17" fmla="*/ 35 h 183"/>
                  <a:gd name="T18" fmla="*/ 178 w 191"/>
                  <a:gd name="T19" fmla="*/ 44 h 183"/>
                  <a:gd name="T20" fmla="*/ 180 w 191"/>
                  <a:gd name="T21" fmla="*/ 55 h 183"/>
                  <a:gd name="T22" fmla="*/ 180 w 191"/>
                  <a:gd name="T23" fmla="*/ 66 h 183"/>
                  <a:gd name="T24" fmla="*/ 180 w 191"/>
                  <a:gd name="T25" fmla="*/ 82 h 183"/>
                  <a:gd name="T26" fmla="*/ 177 w 191"/>
                  <a:gd name="T27" fmla="*/ 101 h 183"/>
                  <a:gd name="T28" fmla="*/ 170 w 191"/>
                  <a:gd name="T29" fmla="*/ 120 h 183"/>
                  <a:gd name="T30" fmla="*/ 161 w 191"/>
                  <a:gd name="T31" fmla="*/ 136 h 183"/>
                  <a:gd name="T32" fmla="*/ 149 w 191"/>
                  <a:gd name="T33" fmla="*/ 150 h 183"/>
                  <a:gd name="T34" fmla="*/ 136 w 191"/>
                  <a:gd name="T35" fmla="*/ 161 h 183"/>
                  <a:gd name="T36" fmla="*/ 121 w 191"/>
                  <a:gd name="T37" fmla="*/ 169 h 183"/>
                  <a:gd name="T38" fmla="*/ 104 w 191"/>
                  <a:gd name="T39" fmla="*/ 173 h 183"/>
                  <a:gd name="T40" fmla="*/ 86 w 191"/>
                  <a:gd name="T41" fmla="*/ 173 h 183"/>
                  <a:gd name="T42" fmla="*/ 70 w 191"/>
                  <a:gd name="T43" fmla="*/ 169 h 183"/>
                  <a:gd name="T44" fmla="*/ 53 w 191"/>
                  <a:gd name="T45" fmla="*/ 161 h 183"/>
                  <a:gd name="T46" fmla="*/ 40 w 191"/>
                  <a:gd name="T47" fmla="*/ 150 h 183"/>
                  <a:gd name="T48" fmla="*/ 28 w 191"/>
                  <a:gd name="T49" fmla="*/ 136 h 183"/>
                  <a:gd name="T50" fmla="*/ 19 w 191"/>
                  <a:gd name="T51" fmla="*/ 120 h 183"/>
                  <a:gd name="T52" fmla="*/ 12 w 191"/>
                  <a:gd name="T53" fmla="*/ 101 h 183"/>
                  <a:gd name="T54" fmla="*/ 9 w 191"/>
                  <a:gd name="T55" fmla="*/ 82 h 183"/>
                  <a:gd name="T56" fmla="*/ 9 w 191"/>
                  <a:gd name="T57" fmla="*/ 60 h 183"/>
                  <a:gd name="T58" fmla="*/ 12 w 191"/>
                  <a:gd name="T59" fmla="*/ 41 h 183"/>
                  <a:gd name="T60" fmla="*/ 18 w 191"/>
                  <a:gd name="T61" fmla="*/ 23 h 183"/>
                  <a:gd name="T62" fmla="*/ 27 w 191"/>
                  <a:gd name="T63" fmla="*/ 7 h 183"/>
                  <a:gd name="T64" fmla="*/ 30 w 191"/>
                  <a:gd name="T65" fmla="*/ 1 h 183"/>
                  <a:gd name="T66" fmla="*/ 25 w 191"/>
                  <a:gd name="T67" fmla="*/ 5 h 183"/>
                  <a:gd name="T68" fmla="*/ 20 w 191"/>
                  <a:gd name="T69" fmla="*/ 7 h 183"/>
                  <a:gd name="T70" fmla="*/ 15 w 191"/>
                  <a:gd name="T71" fmla="*/ 11 h 183"/>
                  <a:gd name="T72" fmla="*/ 10 w 191"/>
                  <a:gd name="T73" fmla="*/ 19 h 183"/>
                  <a:gd name="T74" fmla="*/ 5 w 191"/>
                  <a:gd name="T75" fmla="*/ 34 h 183"/>
                  <a:gd name="T76" fmla="*/ 2 w 191"/>
                  <a:gd name="T77" fmla="*/ 48 h 183"/>
                  <a:gd name="T78" fmla="*/ 0 w 191"/>
                  <a:gd name="T79" fmla="*/ 62 h 183"/>
                  <a:gd name="T80" fmla="*/ 0 w 191"/>
                  <a:gd name="T81" fmla="*/ 83 h 183"/>
                  <a:gd name="T82" fmla="*/ 4 w 191"/>
                  <a:gd name="T83" fmla="*/ 104 h 183"/>
                  <a:gd name="T84" fmla="*/ 11 w 191"/>
                  <a:gd name="T85" fmla="*/ 125 h 183"/>
                  <a:gd name="T86" fmla="*/ 21 w 191"/>
                  <a:gd name="T87" fmla="*/ 143 h 183"/>
                  <a:gd name="T88" fmla="*/ 34 w 191"/>
                  <a:gd name="T89" fmla="*/ 158 h 183"/>
                  <a:gd name="T90" fmla="*/ 49 w 191"/>
                  <a:gd name="T91" fmla="*/ 170 h 183"/>
                  <a:gd name="T92" fmla="*/ 67 w 191"/>
                  <a:gd name="T93" fmla="*/ 179 h 183"/>
                  <a:gd name="T94" fmla="*/ 85 w 191"/>
                  <a:gd name="T95" fmla="*/ 183 h 183"/>
                  <a:gd name="T96" fmla="*/ 105 w 191"/>
                  <a:gd name="T97" fmla="*/ 183 h 183"/>
                  <a:gd name="T98" fmla="*/ 123 w 191"/>
                  <a:gd name="T99" fmla="*/ 179 h 183"/>
                  <a:gd name="T100" fmla="*/ 140 w 191"/>
                  <a:gd name="T101" fmla="*/ 170 h 183"/>
                  <a:gd name="T102" fmla="*/ 155 w 191"/>
                  <a:gd name="T103" fmla="*/ 158 h 183"/>
                  <a:gd name="T104" fmla="*/ 168 w 191"/>
                  <a:gd name="T105" fmla="*/ 143 h 183"/>
                  <a:gd name="T106" fmla="*/ 178 w 191"/>
                  <a:gd name="T107" fmla="*/ 125 h 183"/>
                  <a:gd name="T108" fmla="*/ 185 w 191"/>
                  <a:gd name="T109" fmla="*/ 104 h 183"/>
                  <a:gd name="T110" fmla="*/ 189 w 191"/>
                  <a:gd name="T111" fmla="*/ 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91" h="183">
                    <a:moveTo>
                      <a:pt x="191" y="71"/>
                    </a:moveTo>
                    <a:lnTo>
                      <a:pt x="191" y="68"/>
                    </a:lnTo>
                    <a:lnTo>
                      <a:pt x="189" y="66"/>
                    </a:lnTo>
                    <a:lnTo>
                      <a:pt x="189" y="64"/>
                    </a:lnTo>
                    <a:lnTo>
                      <a:pt x="189" y="61"/>
                    </a:lnTo>
                    <a:lnTo>
                      <a:pt x="189" y="59"/>
                    </a:lnTo>
                    <a:lnTo>
                      <a:pt x="189" y="56"/>
                    </a:lnTo>
                    <a:lnTo>
                      <a:pt x="188" y="54"/>
                    </a:lnTo>
                    <a:lnTo>
                      <a:pt x="188" y="52"/>
                    </a:lnTo>
                    <a:lnTo>
                      <a:pt x="187" y="48"/>
                    </a:lnTo>
                    <a:lnTo>
                      <a:pt x="185" y="46"/>
                    </a:lnTo>
                    <a:lnTo>
                      <a:pt x="183" y="43"/>
                    </a:lnTo>
                    <a:lnTo>
                      <a:pt x="181" y="41"/>
                    </a:lnTo>
                    <a:lnTo>
                      <a:pt x="179" y="38"/>
                    </a:lnTo>
                    <a:lnTo>
                      <a:pt x="178" y="35"/>
                    </a:lnTo>
                    <a:lnTo>
                      <a:pt x="176" y="32"/>
                    </a:lnTo>
                    <a:lnTo>
                      <a:pt x="174" y="30"/>
                    </a:lnTo>
                    <a:lnTo>
                      <a:pt x="175" y="35"/>
                    </a:lnTo>
                    <a:lnTo>
                      <a:pt x="177" y="40"/>
                    </a:lnTo>
                    <a:lnTo>
                      <a:pt x="178" y="44"/>
                    </a:lnTo>
                    <a:lnTo>
                      <a:pt x="179" y="49"/>
                    </a:lnTo>
                    <a:lnTo>
                      <a:pt x="180" y="55"/>
                    </a:lnTo>
                    <a:lnTo>
                      <a:pt x="180" y="60"/>
                    </a:lnTo>
                    <a:lnTo>
                      <a:pt x="180" y="66"/>
                    </a:lnTo>
                    <a:lnTo>
                      <a:pt x="181" y="71"/>
                    </a:lnTo>
                    <a:lnTo>
                      <a:pt x="180" y="82"/>
                    </a:lnTo>
                    <a:lnTo>
                      <a:pt x="179" y="91"/>
                    </a:lnTo>
                    <a:lnTo>
                      <a:pt x="177" y="101"/>
                    </a:lnTo>
                    <a:lnTo>
                      <a:pt x="174" y="110"/>
                    </a:lnTo>
                    <a:lnTo>
                      <a:pt x="170" y="120"/>
                    </a:lnTo>
                    <a:lnTo>
                      <a:pt x="166" y="128"/>
                    </a:lnTo>
                    <a:lnTo>
                      <a:pt x="161" y="136"/>
                    </a:lnTo>
                    <a:lnTo>
                      <a:pt x="156" y="143"/>
                    </a:lnTo>
                    <a:lnTo>
                      <a:pt x="149" y="150"/>
                    </a:lnTo>
                    <a:lnTo>
                      <a:pt x="143" y="156"/>
                    </a:lnTo>
                    <a:lnTo>
                      <a:pt x="136" y="161"/>
                    </a:lnTo>
                    <a:lnTo>
                      <a:pt x="128" y="165"/>
                    </a:lnTo>
                    <a:lnTo>
                      <a:pt x="121" y="169"/>
                    </a:lnTo>
                    <a:lnTo>
                      <a:pt x="112" y="171"/>
                    </a:lnTo>
                    <a:lnTo>
                      <a:pt x="104" y="173"/>
                    </a:lnTo>
                    <a:lnTo>
                      <a:pt x="95" y="173"/>
                    </a:lnTo>
                    <a:lnTo>
                      <a:pt x="86" y="173"/>
                    </a:lnTo>
                    <a:lnTo>
                      <a:pt x="78" y="171"/>
                    </a:lnTo>
                    <a:lnTo>
                      <a:pt x="70" y="169"/>
                    </a:lnTo>
                    <a:lnTo>
                      <a:pt x="61" y="165"/>
                    </a:lnTo>
                    <a:lnTo>
                      <a:pt x="53" y="161"/>
                    </a:lnTo>
                    <a:lnTo>
                      <a:pt x="46" y="156"/>
                    </a:lnTo>
                    <a:lnTo>
                      <a:pt x="40" y="150"/>
                    </a:lnTo>
                    <a:lnTo>
                      <a:pt x="34" y="143"/>
                    </a:lnTo>
                    <a:lnTo>
                      <a:pt x="28" y="136"/>
                    </a:lnTo>
                    <a:lnTo>
                      <a:pt x="23" y="128"/>
                    </a:lnTo>
                    <a:lnTo>
                      <a:pt x="19" y="120"/>
                    </a:lnTo>
                    <a:lnTo>
                      <a:pt x="15" y="110"/>
                    </a:lnTo>
                    <a:lnTo>
                      <a:pt x="12" y="101"/>
                    </a:lnTo>
                    <a:lnTo>
                      <a:pt x="10" y="91"/>
                    </a:lnTo>
                    <a:lnTo>
                      <a:pt x="9" y="82"/>
                    </a:lnTo>
                    <a:lnTo>
                      <a:pt x="9" y="71"/>
                    </a:lnTo>
                    <a:lnTo>
                      <a:pt x="9" y="60"/>
                    </a:lnTo>
                    <a:lnTo>
                      <a:pt x="10" y="50"/>
                    </a:lnTo>
                    <a:lnTo>
                      <a:pt x="12" y="41"/>
                    </a:lnTo>
                    <a:lnTo>
                      <a:pt x="15" y="32"/>
                    </a:lnTo>
                    <a:lnTo>
                      <a:pt x="18" y="23"/>
                    </a:lnTo>
                    <a:lnTo>
                      <a:pt x="22" y="14"/>
                    </a:lnTo>
                    <a:lnTo>
                      <a:pt x="27" y="7"/>
                    </a:lnTo>
                    <a:lnTo>
                      <a:pt x="32" y="0"/>
                    </a:lnTo>
                    <a:lnTo>
                      <a:pt x="30" y="1"/>
                    </a:lnTo>
                    <a:lnTo>
                      <a:pt x="27" y="2"/>
                    </a:lnTo>
                    <a:lnTo>
                      <a:pt x="25" y="5"/>
                    </a:lnTo>
                    <a:lnTo>
                      <a:pt x="22" y="6"/>
                    </a:lnTo>
                    <a:lnTo>
                      <a:pt x="20" y="7"/>
                    </a:lnTo>
                    <a:lnTo>
                      <a:pt x="18" y="10"/>
                    </a:lnTo>
                    <a:lnTo>
                      <a:pt x="15" y="11"/>
                    </a:lnTo>
                    <a:lnTo>
                      <a:pt x="13" y="13"/>
                    </a:lnTo>
                    <a:lnTo>
                      <a:pt x="10" y="19"/>
                    </a:lnTo>
                    <a:lnTo>
                      <a:pt x="7" y="26"/>
                    </a:lnTo>
                    <a:lnTo>
                      <a:pt x="5" y="34"/>
                    </a:lnTo>
                    <a:lnTo>
                      <a:pt x="3" y="41"/>
                    </a:lnTo>
                    <a:lnTo>
                      <a:pt x="2" y="48"/>
                    </a:lnTo>
                    <a:lnTo>
                      <a:pt x="1" y="55"/>
                    </a:lnTo>
                    <a:lnTo>
                      <a:pt x="0" y="62"/>
                    </a:lnTo>
                    <a:lnTo>
                      <a:pt x="0" y="71"/>
                    </a:lnTo>
                    <a:lnTo>
                      <a:pt x="0" y="83"/>
                    </a:lnTo>
                    <a:lnTo>
                      <a:pt x="2" y="94"/>
                    </a:lnTo>
                    <a:lnTo>
                      <a:pt x="4" y="104"/>
                    </a:lnTo>
                    <a:lnTo>
                      <a:pt x="7" y="115"/>
                    </a:lnTo>
                    <a:lnTo>
                      <a:pt x="11" y="125"/>
                    </a:lnTo>
                    <a:lnTo>
                      <a:pt x="16" y="134"/>
                    </a:lnTo>
                    <a:lnTo>
                      <a:pt x="21" y="143"/>
                    </a:lnTo>
                    <a:lnTo>
                      <a:pt x="27" y="151"/>
                    </a:lnTo>
                    <a:lnTo>
                      <a:pt x="34" y="158"/>
                    </a:lnTo>
                    <a:lnTo>
                      <a:pt x="41" y="164"/>
                    </a:lnTo>
                    <a:lnTo>
                      <a:pt x="49" y="170"/>
                    </a:lnTo>
                    <a:lnTo>
                      <a:pt x="57" y="175"/>
                    </a:lnTo>
                    <a:lnTo>
                      <a:pt x="67" y="179"/>
                    </a:lnTo>
                    <a:lnTo>
                      <a:pt x="76" y="182"/>
                    </a:lnTo>
                    <a:lnTo>
                      <a:pt x="85" y="183"/>
                    </a:lnTo>
                    <a:lnTo>
                      <a:pt x="95" y="183"/>
                    </a:lnTo>
                    <a:lnTo>
                      <a:pt x="105" y="183"/>
                    </a:lnTo>
                    <a:lnTo>
                      <a:pt x="114" y="182"/>
                    </a:lnTo>
                    <a:lnTo>
                      <a:pt x="123" y="179"/>
                    </a:lnTo>
                    <a:lnTo>
                      <a:pt x="132" y="175"/>
                    </a:lnTo>
                    <a:lnTo>
                      <a:pt x="140" y="170"/>
                    </a:lnTo>
                    <a:lnTo>
                      <a:pt x="148" y="164"/>
                    </a:lnTo>
                    <a:lnTo>
                      <a:pt x="155" y="158"/>
                    </a:lnTo>
                    <a:lnTo>
                      <a:pt x="162" y="151"/>
                    </a:lnTo>
                    <a:lnTo>
                      <a:pt x="168" y="143"/>
                    </a:lnTo>
                    <a:lnTo>
                      <a:pt x="173" y="134"/>
                    </a:lnTo>
                    <a:lnTo>
                      <a:pt x="178" y="125"/>
                    </a:lnTo>
                    <a:lnTo>
                      <a:pt x="182" y="115"/>
                    </a:lnTo>
                    <a:lnTo>
                      <a:pt x="185" y="104"/>
                    </a:lnTo>
                    <a:lnTo>
                      <a:pt x="188" y="94"/>
                    </a:lnTo>
                    <a:lnTo>
                      <a:pt x="189" y="83"/>
                    </a:lnTo>
                    <a:lnTo>
                      <a:pt x="191" y="71"/>
                    </a:lnTo>
                    <a:close/>
                  </a:path>
                </a:pathLst>
              </a:custGeom>
              <a:solidFill>
                <a:srgbClr val="F7CD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7" name="Freeform 198"/>
              <p:cNvSpPr>
                <a:spLocks/>
              </p:cNvSpPr>
              <p:nvPr/>
            </p:nvSpPr>
            <p:spPr bwMode="auto">
              <a:xfrm>
                <a:off x="1143" y="2647"/>
                <a:ext cx="37" cy="30"/>
              </a:xfrm>
              <a:custGeom>
                <a:avLst/>
                <a:gdLst>
                  <a:gd name="T0" fmla="*/ 181 w 181"/>
                  <a:gd name="T1" fmla="*/ 73 h 185"/>
                  <a:gd name="T2" fmla="*/ 181 w 181"/>
                  <a:gd name="T3" fmla="*/ 65 h 185"/>
                  <a:gd name="T4" fmla="*/ 180 w 181"/>
                  <a:gd name="T5" fmla="*/ 58 h 185"/>
                  <a:gd name="T6" fmla="*/ 178 w 181"/>
                  <a:gd name="T7" fmla="*/ 50 h 185"/>
                  <a:gd name="T8" fmla="*/ 176 w 181"/>
                  <a:gd name="T9" fmla="*/ 44 h 185"/>
                  <a:gd name="T10" fmla="*/ 171 w 181"/>
                  <a:gd name="T11" fmla="*/ 38 h 185"/>
                  <a:gd name="T12" fmla="*/ 167 w 181"/>
                  <a:gd name="T13" fmla="*/ 34 h 185"/>
                  <a:gd name="T14" fmla="*/ 163 w 181"/>
                  <a:gd name="T15" fmla="*/ 29 h 185"/>
                  <a:gd name="T16" fmla="*/ 163 w 181"/>
                  <a:gd name="T17" fmla="*/ 31 h 185"/>
                  <a:gd name="T18" fmla="*/ 167 w 181"/>
                  <a:gd name="T19" fmla="*/ 43 h 185"/>
                  <a:gd name="T20" fmla="*/ 170 w 181"/>
                  <a:gd name="T21" fmla="*/ 56 h 185"/>
                  <a:gd name="T22" fmla="*/ 172 w 181"/>
                  <a:gd name="T23" fmla="*/ 70 h 185"/>
                  <a:gd name="T24" fmla="*/ 172 w 181"/>
                  <a:gd name="T25" fmla="*/ 86 h 185"/>
                  <a:gd name="T26" fmla="*/ 168 w 181"/>
                  <a:gd name="T27" fmla="*/ 106 h 185"/>
                  <a:gd name="T28" fmla="*/ 162 w 181"/>
                  <a:gd name="T29" fmla="*/ 124 h 185"/>
                  <a:gd name="T30" fmla="*/ 154 w 181"/>
                  <a:gd name="T31" fmla="*/ 139 h 185"/>
                  <a:gd name="T32" fmla="*/ 143 w 181"/>
                  <a:gd name="T33" fmla="*/ 151 h 185"/>
                  <a:gd name="T34" fmla="*/ 130 w 181"/>
                  <a:gd name="T35" fmla="*/ 162 h 185"/>
                  <a:gd name="T36" fmla="*/ 115 w 181"/>
                  <a:gd name="T37" fmla="*/ 169 h 185"/>
                  <a:gd name="T38" fmla="*/ 99 w 181"/>
                  <a:gd name="T39" fmla="*/ 174 h 185"/>
                  <a:gd name="T40" fmla="*/ 83 w 181"/>
                  <a:gd name="T41" fmla="*/ 174 h 185"/>
                  <a:gd name="T42" fmla="*/ 67 w 181"/>
                  <a:gd name="T43" fmla="*/ 169 h 185"/>
                  <a:gd name="T44" fmla="*/ 52 w 181"/>
                  <a:gd name="T45" fmla="*/ 162 h 185"/>
                  <a:gd name="T46" fmla="*/ 39 w 181"/>
                  <a:gd name="T47" fmla="*/ 151 h 185"/>
                  <a:gd name="T48" fmla="*/ 28 w 181"/>
                  <a:gd name="T49" fmla="*/ 139 h 185"/>
                  <a:gd name="T50" fmla="*/ 19 w 181"/>
                  <a:gd name="T51" fmla="*/ 124 h 185"/>
                  <a:gd name="T52" fmla="*/ 13 w 181"/>
                  <a:gd name="T53" fmla="*/ 106 h 185"/>
                  <a:gd name="T54" fmla="*/ 10 w 181"/>
                  <a:gd name="T55" fmla="*/ 86 h 185"/>
                  <a:gd name="T56" fmla="*/ 10 w 181"/>
                  <a:gd name="T57" fmla="*/ 65 h 185"/>
                  <a:gd name="T58" fmla="*/ 14 w 181"/>
                  <a:gd name="T59" fmla="*/ 43 h 185"/>
                  <a:gd name="T60" fmla="*/ 22 w 181"/>
                  <a:gd name="T61" fmla="*/ 24 h 185"/>
                  <a:gd name="T62" fmla="*/ 33 w 181"/>
                  <a:gd name="T63" fmla="*/ 7 h 185"/>
                  <a:gd name="T64" fmla="*/ 37 w 181"/>
                  <a:gd name="T65" fmla="*/ 1 h 185"/>
                  <a:gd name="T66" fmla="*/ 32 w 181"/>
                  <a:gd name="T67" fmla="*/ 4 h 185"/>
                  <a:gd name="T68" fmla="*/ 26 w 181"/>
                  <a:gd name="T69" fmla="*/ 7 h 185"/>
                  <a:gd name="T70" fmla="*/ 21 w 181"/>
                  <a:gd name="T71" fmla="*/ 11 h 185"/>
                  <a:gd name="T72" fmla="*/ 14 w 181"/>
                  <a:gd name="T73" fmla="*/ 19 h 185"/>
                  <a:gd name="T74" fmla="*/ 7 w 181"/>
                  <a:gd name="T75" fmla="*/ 34 h 185"/>
                  <a:gd name="T76" fmla="*/ 3 w 181"/>
                  <a:gd name="T77" fmla="*/ 50 h 185"/>
                  <a:gd name="T78" fmla="*/ 0 w 181"/>
                  <a:gd name="T79" fmla="*/ 67 h 185"/>
                  <a:gd name="T80" fmla="*/ 1 w 181"/>
                  <a:gd name="T81" fmla="*/ 88 h 185"/>
                  <a:gd name="T82" fmla="*/ 4 w 181"/>
                  <a:gd name="T83" fmla="*/ 109 h 185"/>
                  <a:gd name="T84" fmla="*/ 11 w 181"/>
                  <a:gd name="T85" fmla="*/ 128 h 185"/>
                  <a:gd name="T86" fmla="*/ 21 w 181"/>
                  <a:gd name="T87" fmla="*/ 145 h 185"/>
                  <a:gd name="T88" fmla="*/ 33 w 181"/>
                  <a:gd name="T89" fmla="*/ 159 h 185"/>
                  <a:gd name="T90" fmla="*/ 47 w 181"/>
                  <a:gd name="T91" fmla="*/ 171 h 185"/>
                  <a:gd name="T92" fmla="*/ 64 w 181"/>
                  <a:gd name="T93" fmla="*/ 180 h 185"/>
                  <a:gd name="T94" fmla="*/ 82 w 181"/>
                  <a:gd name="T95" fmla="*/ 185 h 185"/>
                  <a:gd name="T96" fmla="*/ 100 w 181"/>
                  <a:gd name="T97" fmla="*/ 185 h 185"/>
                  <a:gd name="T98" fmla="*/ 118 w 181"/>
                  <a:gd name="T99" fmla="*/ 180 h 185"/>
                  <a:gd name="T100" fmla="*/ 134 w 181"/>
                  <a:gd name="T101" fmla="*/ 171 h 185"/>
                  <a:gd name="T102" fmla="*/ 148 w 181"/>
                  <a:gd name="T103" fmla="*/ 159 h 185"/>
                  <a:gd name="T104" fmla="*/ 160 w 181"/>
                  <a:gd name="T105" fmla="*/ 145 h 185"/>
                  <a:gd name="T106" fmla="*/ 170 w 181"/>
                  <a:gd name="T107" fmla="*/ 128 h 185"/>
                  <a:gd name="T108" fmla="*/ 177 w 181"/>
                  <a:gd name="T109" fmla="*/ 109 h 185"/>
                  <a:gd name="T110" fmla="*/ 181 w 181"/>
                  <a:gd name="T111" fmla="*/ 88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81" h="185">
                    <a:moveTo>
                      <a:pt x="181" y="77"/>
                    </a:moveTo>
                    <a:lnTo>
                      <a:pt x="181" y="73"/>
                    </a:lnTo>
                    <a:lnTo>
                      <a:pt x="181" y="70"/>
                    </a:lnTo>
                    <a:lnTo>
                      <a:pt x="181" y="65"/>
                    </a:lnTo>
                    <a:lnTo>
                      <a:pt x="180" y="61"/>
                    </a:lnTo>
                    <a:lnTo>
                      <a:pt x="180" y="58"/>
                    </a:lnTo>
                    <a:lnTo>
                      <a:pt x="179" y="54"/>
                    </a:lnTo>
                    <a:lnTo>
                      <a:pt x="178" y="50"/>
                    </a:lnTo>
                    <a:lnTo>
                      <a:pt x="178" y="47"/>
                    </a:lnTo>
                    <a:lnTo>
                      <a:pt x="176" y="44"/>
                    </a:lnTo>
                    <a:lnTo>
                      <a:pt x="174" y="41"/>
                    </a:lnTo>
                    <a:lnTo>
                      <a:pt x="171" y="38"/>
                    </a:lnTo>
                    <a:lnTo>
                      <a:pt x="169" y="36"/>
                    </a:lnTo>
                    <a:lnTo>
                      <a:pt x="167" y="34"/>
                    </a:lnTo>
                    <a:lnTo>
                      <a:pt x="165" y="31"/>
                    </a:lnTo>
                    <a:lnTo>
                      <a:pt x="163" y="29"/>
                    </a:lnTo>
                    <a:lnTo>
                      <a:pt x="160" y="26"/>
                    </a:lnTo>
                    <a:lnTo>
                      <a:pt x="163" y="31"/>
                    </a:lnTo>
                    <a:lnTo>
                      <a:pt x="165" y="37"/>
                    </a:lnTo>
                    <a:lnTo>
                      <a:pt x="167" y="43"/>
                    </a:lnTo>
                    <a:lnTo>
                      <a:pt x="169" y="50"/>
                    </a:lnTo>
                    <a:lnTo>
                      <a:pt x="170" y="56"/>
                    </a:lnTo>
                    <a:lnTo>
                      <a:pt x="171" y="64"/>
                    </a:lnTo>
                    <a:lnTo>
                      <a:pt x="172" y="70"/>
                    </a:lnTo>
                    <a:lnTo>
                      <a:pt x="172" y="77"/>
                    </a:lnTo>
                    <a:lnTo>
                      <a:pt x="172" y="86"/>
                    </a:lnTo>
                    <a:lnTo>
                      <a:pt x="170" y="96"/>
                    </a:lnTo>
                    <a:lnTo>
                      <a:pt x="168" y="106"/>
                    </a:lnTo>
                    <a:lnTo>
                      <a:pt x="166" y="114"/>
                    </a:lnTo>
                    <a:lnTo>
                      <a:pt x="162" y="124"/>
                    </a:lnTo>
                    <a:lnTo>
                      <a:pt x="158" y="131"/>
                    </a:lnTo>
                    <a:lnTo>
                      <a:pt x="154" y="139"/>
                    </a:lnTo>
                    <a:lnTo>
                      <a:pt x="148" y="145"/>
                    </a:lnTo>
                    <a:lnTo>
                      <a:pt x="143" y="151"/>
                    </a:lnTo>
                    <a:lnTo>
                      <a:pt x="136" y="157"/>
                    </a:lnTo>
                    <a:lnTo>
                      <a:pt x="130" y="162"/>
                    </a:lnTo>
                    <a:lnTo>
                      <a:pt x="123" y="167"/>
                    </a:lnTo>
                    <a:lnTo>
                      <a:pt x="115" y="169"/>
                    </a:lnTo>
                    <a:lnTo>
                      <a:pt x="107" y="171"/>
                    </a:lnTo>
                    <a:lnTo>
                      <a:pt x="99" y="174"/>
                    </a:lnTo>
                    <a:lnTo>
                      <a:pt x="91" y="174"/>
                    </a:lnTo>
                    <a:lnTo>
                      <a:pt x="83" y="174"/>
                    </a:lnTo>
                    <a:lnTo>
                      <a:pt x="75" y="171"/>
                    </a:lnTo>
                    <a:lnTo>
                      <a:pt x="67" y="169"/>
                    </a:lnTo>
                    <a:lnTo>
                      <a:pt x="59" y="167"/>
                    </a:lnTo>
                    <a:lnTo>
                      <a:pt x="52" y="162"/>
                    </a:lnTo>
                    <a:lnTo>
                      <a:pt x="45" y="157"/>
                    </a:lnTo>
                    <a:lnTo>
                      <a:pt x="39" y="151"/>
                    </a:lnTo>
                    <a:lnTo>
                      <a:pt x="33" y="145"/>
                    </a:lnTo>
                    <a:lnTo>
                      <a:pt x="28" y="139"/>
                    </a:lnTo>
                    <a:lnTo>
                      <a:pt x="23" y="131"/>
                    </a:lnTo>
                    <a:lnTo>
                      <a:pt x="19" y="124"/>
                    </a:lnTo>
                    <a:lnTo>
                      <a:pt x="16" y="114"/>
                    </a:lnTo>
                    <a:lnTo>
                      <a:pt x="13" y="106"/>
                    </a:lnTo>
                    <a:lnTo>
                      <a:pt x="11" y="96"/>
                    </a:lnTo>
                    <a:lnTo>
                      <a:pt x="10" y="86"/>
                    </a:lnTo>
                    <a:lnTo>
                      <a:pt x="9" y="77"/>
                    </a:lnTo>
                    <a:lnTo>
                      <a:pt x="10" y="65"/>
                    </a:lnTo>
                    <a:lnTo>
                      <a:pt x="11" y="54"/>
                    </a:lnTo>
                    <a:lnTo>
                      <a:pt x="14" y="43"/>
                    </a:lnTo>
                    <a:lnTo>
                      <a:pt x="18" y="34"/>
                    </a:lnTo>
                    <a:lnTo>
                      <a:pt x="22" y="24"/>
                    </a:lnTo>
                    <a:lnTo>
                      <a:pt x="27" y="16"/>
                    </a:lnTo>
                    <a:lnTo>
                      <a:pt x="33" y="7"/>
                    </a:lnTo>
                    <a:lnTo>
                      <a:pt x="40" y="0"/>
                    </a:lnTo>
                    <a:lnTo>
                      <a:pt x="37" y="1"/>
                    </a:lnTo>
                    <a:lnTo>
                      <a:pt x="35" y="2"/>
                    </a:lnTo>
                    <a:lnTo>
                      <a:pt x="32" y="4"/>
                    </a:lnTo>
                    <a:lnTo>
                      <a:pt x="29" y="6"/>
                    </a:lnTo>
                    <a:lnTo>
                      <a:pt x="26" y="7"/>
                    </a:lnTo>
                    <a:lnTo>
                      <a:pt x="23" y="8"/>
                    </a:lnTo>
                    <a:lnTo>
                      <a:pt x="21" y="11"/>
                    </a:lnTo>
                    <a:lnTo>
                      <a:pt x="18" y="12"/>
                    </a:lnTo>
                    <a:lnTo>
                      <a:pt x="14" y="19"/>
                    </a:lnTo>
                    <a:lnTo>
                      <a:pt x="11" y="26"/>
                    </a:lnTo>
                    <a:lnTo>
                      <a:pt x="7" y="34"/>
                    </a:lnTo>
                    <a:lnTo>
                      <a:pt x="5" y="42"/>
                    </a:lnTo>
                    <a:lnTo>
                      <a:pt x="3" y="50"/>
                    </a:lnTo>
                    <a:lnTo>
                      <a:pt x="1" y="59"/>
                    </a:lnTo>
                    <a:lnTo>
                      <a:pt x="0" y="67"/>
                    </a:lnTo>
                    <a:lnTo>
                      <a:pt x="0" y="77"/>
                    </a:lnTo>
                    <a:lnTo>
                      <a:pt x="1" y="88"/>
                    </a:lnTo>
                    <a:lnTo>
                      <a:pt x="2" y="98"/>
                    </a:lnTo>
                    <a:lnTo>
                      <a:pt x="4" y="109"/>
                    </a:lnTo>
                    <a:lnTo>
                      <a:pt x="7" y="119"/>
                    </a:lnTo>
                    <a:lnTo>
                      <a:pt x="11" y="128"/>
                    </a:lnTo>
                    <a:lnTo>
                      <a:pt x="16" y="137"/>
                    </a:lnTo>
                    <a:lnTo>
                      <a:pt x="21" y="145"/>
                    </a:lnTo>
                    <a:lnTo>
                      <a:pt x="27" y="154"/>
                    </a:lnTo>
                    <a:lnTo>
                      <a:pt x="33" y="159"/>
                    </a:lnTo>
                    <a:lnTo>
                      <a:pt x="40" y="167"/>
                    </a:lnTo>
                    <a:lnTo>
                      <a:pt x="47" y="171"/>
                    </a:lnTo>
                    <a:lnTo>
                      <a:pt x="55" y="176"/>
                    </a:lnTo>
                    <a:lnTo>
                      <a:pt x="64" y="180"/>
                    </a:lnTo>
                    <a:lnTo>
                      <a:pt x="73" y="182"/>
                    </a:lnTo>
                    <a:lnTo>
                      <a:pt x="82" y="185"/>
                    </a:lnTo>
                    <a:lnTo>
                      <a:pt x="91" y="185"/>
                    </a:lnTo>
                    <a:lnTo>
                      <a:pt x="100" y="185"/>
                    </a:lnTo>
                    <a:lnTo>
                      <a:pt x="109" y="182"/>
                    </a:lnTo>
                    <a:lnTo>
                      <a:pt x="118" y="180"/>
                    </a:lnTo>
                    <a:lnTo>
                      <a:pt x="126" y="176"/>
                    </a:lnTo>
                    <a:lnTo>
                      <a:pt x="134" y="171"/>
                    </a:lnTo>
                    <a:lnTo>
                      <a:pt x="141" y="167"/>
                    </a:lnTo>
                    <a:lnTo>
                      <a:pt x="148" y="159"/>
                    </a:lnTo>
                    <a:lnTo>
                      <a:pt x="155" y="154"/>
                    </a:lnTo>
                    <a:lnTo>
                      <a:pt x="160" y="145"/>
                    </a:lnTo>
                    <a:lnTo>
                      <a:pt x="166" y="137"/>
                    </a:lnTo>
                    <a:lnTo>
                      <a:pt x="170" y="128"/>
                    </a:lnTo>
                    <a:lnTo>
                      <a:pt x="174" y="119"/>
                    </a:lnTo>
                    <a:lnTo>
                      <a:pt x="177" y="109"/>
                    </a:lnTo>
                    <a:lnTo>
                      <a:pt x="179" y="98"/>
                    </a:lnTo>
                    <a:lnTo>
                      <a:pt x="181" y="88"/>
                    </a:lnTo>
                    <a:lnTo>
                      <a:pt x="181" y="77"/>
                    </a:lnTo>
                    <a:close/>
                  </a:path>
                </a:pathLst>
              </a:custGeom>
              <a:solidFill>
                <a:srgbClr val="F7CF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8" name="Freeform 199"/>
              <p:cNvSpPr>
                <a:spLocks/>
              </p:cNvSpPr>
              <p:nvPr/>
            </p:nvSpPr>
            <p:spPr bwMode="auto">
              <a:xfrm>
                <a:off x="1144" y="2646"/>
                <a:ext cx="35" cy="30"/>
              </a:xfrm>
              <a:custGeom>
                <a:avLst/>
                <a:gdLst>
                  <a:gd name="T0" fmla="*/ 171 w 172"/>
                  <a:gd name="T1" fmla="*/ 77 h 184"/>
                  <a:gd name="T2" fmla="*/ 171 w 172"/>
                  <a:gd name="T3" fmla="*/ 66 h 184"/>
                  <a:gd name="T4" fmla="*/ 169 w 172"/>
                  <a:gd name="T5" fmla="*/ 55 h 184"/>
                  <a:gd name="T6" fmla="*/ 166 w 172"/>
                  <a:gd name="T7" fmla="*/ 46 h 184"/>
                  <a:gd name="T8" fmla="*/ 162 w 172"/>
                  <a:gd name="T9" fmla="*/ 39 h 184"/>
                  <a:gd name="T10" fmla="*/ 157 w 172"/>
                  <a:gd name="T11" fmla="*/ 33 h 184"/>
                  <a:gd name="T12" fmla="*/ 152 w 172"/>
                  <a:gd name="T13" fmla="*/ 28 h 184"/>
                  <a:gd name="T14" fmla="*/ 146 w 172"/>
                  <a:gd name="T15" fmla="*/ 23 h 184"/>
                  <a:gd name="T16" fmla="*/ 147 w 172"/>
                  <a:gd name="T17" fmla="*/ 27 h 184"/>
                  <a:gd name="T18" fmla="*/ 155 w 172"/>
                  <a:gd name="T19" fmla="*/ 41 h 184"/>
                  <a:gd name="T20" fmla="*/ 160 w 172"/>
                  <a:gd name="T21" fmla="*/ 57 h 184"/>
                  <a:gd name="T22" fmla="*/ 162 w 172"/>
                  <a:gd name="T23" fmla="*/ 73 h 184"/>
                  <a:gd name="T24" fmla="*/ 162 w 172"/>
                  <a:gd name="T25" fmla="*/ 91 h 184"/>
                  <a:gd name="T26" fmla="*/ 159 w 172"/>
                  <a:gd name="T27" fmla="*/ 109 h 184"/>
                  <a:gd name="T28" fmla="*/ 153 w 172"/>
                  <a:gd name="T29" fmla="*/ 125 h 184"/>
                  <a:gd name="T30" fmla="*/ 145 w 172"/>
                  <a:gd name="T31" fmla="*/ 141 h 184"/>
                  <a:gd name="T32" fmla="*/ 135 w 172"/>
                  <a:gd name="T33" fmla="*/ 153 h 184"/>
                  <a:gd name="T34" fmla="*/ 123 w 172"/>
                  <a:gd name="T35" fmla="*/ 162 h 184"/>
                  <a:gd name="T36" fmla="*/ 109 w 172"/>
                  <a:gd name="T37" fmla="*/ 169 h 184"/>
                  <a:gd name="T38" fmla="*/ 94 w 172"/>
                  <a:gd name="T39" fmla="*/ 173 h 184"/>
                  <a:gd name="T40" fmla="*/ 78 w 172"/>
                  <a:gd name="T41" fmla="*/ 173 h 184"/>
                  <a:gd name="T42" fmla="*/ 63 w 172"/>
                  <a:gd name="T43" fmla="*/ 169 h 184"/>
                  <a:gd name="T44" fmla="*/ 49 w 172"/>
                  <a:gd name="T45" fmla="*/ 162 h 184"/>
                  <a:gd name="T46" fmla="*/ 36 w 172"/>
                  <a:gd name="T47" fmla="*/ 153 h 184"/>
                  <a:gd name="T48" fmla="*/ 26 w 172"/>
                  <a:gd name="T49" fmla="*/ 141 h 184"/>
                  <a:gd name="T50" fmla="*/ 18 w 172"/>
                  <a:gd name="T51" fmla="*/ 125 h 184"/>
                  <a:gd name="T52" fmla="*/ 12 w 172"/>
                  <a:gd name="T53" fmla="*/ 109 h 184"/>
                  <a:gd name="T54" fmla="*/ 9 w 172"/>
                  <a:gd name="T55" fmla="*/ 91 h 184"/>
                  <a:gd name="T56" fmla="*/ 9 w 172"/>
                  <a:gd name="T57" fmla="*/ 69 h 184"/>
                  <a:gd name="T58" fmla="*/ 15 w 172"/>
                  <a:gd name="T59" fmla="*/ 45 h 184"/>
                  <a:gd name="T60" fmla="*/ 26 w 172"/>
                  <a:gd name="T61" fmla="*/ 24 h 184"/>
                  <a:gd name="T62" fmla="*/ 41 w 172"/>
                  <a:gd name="T63" fmla="*/ 7 h 184"/>
                  <a:gd name="T64" fmla="*/ 46 w 172"/>
                  <a:gd name="T65" fmla="*/ 2 h 184"/>
                  <a:gd name="T66" fmla="*/ 39 w 172"/>
                  <a:gd name="T67" fmla="*/ 4 h 184"/>
                  <a:gd name="T68" fmla="*/ 33 w 172"/>
                  <a:gd name="T69" fmla="*/ 6 h 184"/>
                  <a:gd name="T70" fmla="*/ 27 w 172"/>
                  <a:gd name="T71" fmla="*/ 10 h 184"/>
                  <a:gd name="T72" fmla="*/ 18 w 172"/>
                  <a:gd name="T73" fmla="*/ 18 h 184"/>
                  <a:gd name="T74" fmla="*/ 9 w 172"/>
                  <a:gd name="T75" fmla="*/ 34 h 184"/>
                  <a:gd name="T76" fmla="*/ 3 w 172"/>
                  <a:gd name="T77" fmla="*/ 52 h 184"/>
                  <a:gd name="T78" fmla="*/ 0 w 172"/>
                  <a:gd name="T79" fmla="*/ 71 h 184"/>
                  <a:gd name="T80" fmla="*/ 0 w 172"/>
                  <a:gd name="T81" fmla="*/ 93 h 184"/>
                  <a:gd name="T82" fmla="*/ 3 w 172"/>
                  <a:gd name="T83" fmla="*/ 112 h 184"/>
                  <a:gd name="T84" fmla="*/ 10 w 172"/>
                  <a:gd name="T85" fmla="*/ 131 h 184"/>
                  <a:gd name="T86" fmla="*/ 19 w 172"/>
                  <a:gd name="T87" fmla="*/ 147 h 184"/>
                  <a:gd name="T88" fmla="*/ 31 w 172"/>
                  <a:gd name="T89" fmla="*/ 161 h 184"/>
                  <a:gd name="T90" fmla="*/ 44 w 172"/>
                  <a:gd name="T91" fmla="*/ 172 h 184"/>
                  <a:gd name="T92" fmla="*/ 61 w 172"/>
                  <a:gd name="T93" fmla="*/ 180 h 184"/>
                  <a:gd name="T94" fmla="*/ 77 w 172"/>
                  <a:gd name="T95" fmla="*/ 184 h 184"/>
                  <a:gd name="T96" fmla="*/ 95 w 172"/>
                  <a:gd name="T97" fmla="*/ 184 h 184"/>
                  <a:gd name="T98" fmla="*/ 111 w 172"/>
                  <a:gd name="T99" fmla="*/ 180 h 184"/>
                  <a:gd name="T100" fmla="*/ 127 w 172"/>
                  <a:gd name="T101" fmla="*/ 172 h 184"/>
                  <a:gd name="T102" fmla="*/ 140 w 172"/>
                  <a:gd name="T103" fmla="*/ 161 h 184"/>
                  <a:gd name="T104" fmla="*/ 152 w 172"/>
                  <a:gd name="T105" fmla="*/ 147 h 184"/>
                  <a:gd name="T106" fmla="*/ 161 w 172"/>
                  <a:gd name="T107" fmla="*/ 131 h 184"/>
                  <a:gd name="T108" fmla="*/ 168 w 172"/>
                  <a:gd name="T109" fmla="*/ 112 h 184"/>
                  <a:gd name="T110" fmla="*/ 171 w 172"/>
                  <a:gd name="T111" fmla="*/ 93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72" h="184">
                    <a:moveTo>
                      <a:pt x="172" y="82"/>
                    </a:moveTo>
                    <a:lnTo>
                      <a:pt x="171" y="77"/>
                    </a:lnTo>
                    <a:lnTo>
                      <a:pt x="171" y="71"/>
                    </a:lnTo>
                    <a:lnTo>
                      <a:pt x="171" y="66"/>
                    </a:lnTo>
                    <a:lnTo>
                      <a:pt x="170" y="60"/>
                    </a:lnTo>
                    <a:lnTo>
                      <a:pt x="169" y="55"/>
                    </a:lnTo>
                    <a:lnTo>
                      <a:pt x="168" y="51"/>
                    </a:lnTo>
                    <a:lnTo>
                      <a:pt x="166" y="46"/>
                    </a:lnTo>
                    <a:lnTo>
                      <a:pt x="165" y="41"/>
                    </a:lnTo>
                    <a:lnTo>
                      <a:pt x="162" y="39"/>
                    </a:lnTo>
                    <a:lnTo>
                      <a:pt x="160" y="36"/>
                    </a:lnTo>
                    <a:lnTo>
                      <a:pt x="157" y="33"/>
                    </a:lnTo>
                    <a:lnTo>
                      <a:pt x="154" y="30"/>
                    </a:lnTo>
                    <a:lnTo>
                      <a:pt x="152" y="28"/>
                    </a:lnTo>
                    <a:lnTo>
                      <a:pt x="149" y="25"/>
                    </a:lnTo>
                    <a:lnTo>
                      <a:pt x="146" y="23"/>
                    </a:lnTo>
                    <a:lnTo>
                      <a:pt x="143" y="21"/>
                    </a:lnTo>
                    <a:lnTo>
                      <a:pt x="147" y="27"/>
                    </a:lnTo>
                    <a:lnTo>
                      <a:pt x="151" y="34"/>
                    </a:lnTo>
                    <a:lnTo>
                      <a:pt x="155" y="41"/>
                    </a:lnTo>
                    <a:lnTo>
                      <a:pt x="157" y="48"/>
                    </a:lnTo>
                    <a:lnTo>
                      <a:pt x="160" y="57"/>
                    </a:lnTo>
                    <a:lnTo>
                      <a:pt x="161" y="65"/>
                    </a:lnTo>
                    <a:lnTo>
                      <a:pt x="162" y="73"/>
                    </a:lnTo>
                    <a:lnTo>
                      <a:pt x="163" y="82"/>
                    </a:lnTo>
                    <a:lnTo>
                      <a:pt x="162" y="91"/>
                    </a:lnTo>
                    <a:lnTo>
                      <a:pt x="161" y="100"/>
                    </a:lnTo>
                    <a:lnTo>
                      <a:pt x="159" y="109"/>
                    </a:lnTo>
                    <a:lnTo>
                      <a:pt x="157" y="118"/>
                    </a:lnTo>
                    <a:lnTo>
                      <a:pt x="153" y="125"/>
                    </a:lnTo>
                    <a:lnTo>
                      <a:pt x="149" y="133"/>
                    </a:lnTo>
                    <a:lnTo>
                      <a:pt x="145" y="141"/>
                    </a:lnTo>
                    <a:lnTo>
                      <a:pt x="140" y="147"/>
                    </a:lnTo>
                    <a:lnTo>
                      <a:pt x="135" y="153"/>
                    </a:lnTo>
                    <a:lnTo>
                      <a:pt x="129" y="157"/>
                    </a:lnTo>
                    <a:lnTo>
                      <a:pt x="123" y="162"/>
                    </a:lnTo>
                    <a:lnTo>
                      <a:pt x="116" y="166"/>
                    </a:lnTo>
                    <a:lnTo>
                      <a:pt x="109" y="169"/>
                    </a:lnTo>
                    <a:lnTo>
                      <a:pt x="102" y="172"/>
                    </a:lnTo>
                    <a:lnTo>
                      <a:pt x="94" y="173"/>
                    </a:lnTo>
                    <a:lnTo>
                      <a:pt x="86" y="173"/>
                    </a:lnTo>
                    <a:lnTo>
                      <a:pt x="78" y="173"/>
                    </a:lnTo>
                    <a:lnTo>
                      <a:pt x="71" y="172"/>
                    </a:lnTo>
                    <a:lnTo>
                      <a:pt x="63" y="169"/>
                    </a:lnTo>
                    <a:lnTo>
                      <a:pt x="55" y="166"/>
                    </a:lnTo>
                    <a:lnTo>
                      <a:pt x="49" y="162"/>
                    </a:lnTo>
                    <a:lnTo>
                      <a:pt x="42" y="157"/>
                    </a:lnTo>
                    <a:lnTo>
                      <a:pt x="36" y="153"/>
                    </a:lnTo>
                    <a:lnTo>
                      <a:pt x="31" y="147"/>
                    </a:lnTo>
                    <a:lnTo>
                      <a:pt x="26" y="141"/>
                    </a:lnTo>
                    <a:lnTo>
                      <a:pt x="22" y="133"/>
                    </a:lnTo>
                    <a:lnTo>
                      <a:pt x="18" y="125"/>
                    </a:lnTo>
                    <a:lnTo>
                      <a:pt x="15" y="118"/>
                    </a:lnTo>
                    <a:lnTo>
                      <a:pt x="12" y="109"/>
                    </a:lnTo>
                    <a:lnTo>
                      <a:pt x="10" y="100"/>
                    </a:lnTo>
                    <a:lnTo>
                      <a:pt x="9" y="91"/>
                    </a:lnTo>
                    <a:lnTo>
                      <a:pt x="9" y="82"/>
                    </a:lnTo>
                    <a:lnTo>
                      <a:pt x="9" y="69"/>
                    </a:lnTo>
                    <a:lnTo>
                      <a:pt x="12" y="57"/>
                    </a:lnTo>
                    <a:lnTo>
                      <a:pt x="15" y="45"/>
                    </a:lnTo>
                    <a:lnTo>
                      <a:pt x="20" y="34"/>
                    </a:lnTo>
                    <a:lnTo>
                      <a:pt x="26" y="24"/>
                    </a:lnTo>
                    <a:lnTo>
                      <a:pt x="33" y="15"/>
                    </a:lnTo>
                    <a:lnTo>
                      <a:pt x="41" y="7"/>
                    </a:lnTo>
                    <a:lnTo>
                      <a:pt x="49" y="0"/>
                    </a:lnTo>
                    <a:lnTo>
                      <a:pt x="46" y="2"/>
                    </a:lnTo>
                    <a:lnTo>
                      <a:pt x="43" y="3"/>
                    </a:lnTo>
                    <a:lnTo>
                      <a:pt x="39" y="4"/>
                    </a:lnTo>
                    <a:lnTo>
                      <a:pt x="36" y="5"/>
                    </a:lnTo>
                    <a:lnTo>
                      <a:pt x="33" y="6"/>
                    </a:lnTo>
                    <a:lnTo>
                      <a:pt x="30" y="7"/>
                    </a:lnTo>
                    <a:lnTo>
                      <a:pt x="27" y="10"/>
                    </a:lnTo>
                    <a:lnTo>
                      <a:pt x="23" y="11"/>
                    </a:lnTo>
                    <a:lnTo>
                      <a:pt x="18" y="18"/>
                    </a:lnTo>
                    <a:lnTo>
                      <a:pt x="13" y="25"/>
                    </a:lnTo>
                    <a:lnTo>
                      <a:pt x="9" y="34"/>
                    </a:lnTo>
                    <a:lnTo>
                      <a:pt x="6" y="43"/>
                    </a:lnTo>
                    <a:lnTo>
                      <a:pt x="3" y="52"/>
                    </a:lnTo>
                    <a:lnTo>
                      <a:pt x="1" y="61"/>
                    </a:lnTo>
                    <a:lnTo>
                      <a:pt x="0" y="71"/>
                    </a:lnTo>
                    <a:lnTo>
                      <a:pt x="0" y="82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2"/>
                    </a:lnTo>
                    <a:lnTo>
                      <a:pt x="6" y="121"/>
                    </a:lnTo>
                    <a:lnTo>
                      <a:pt x="10" y="131"/>
                    </a:lnTo>
                    <a:lnTo>
                      <a:pt x="14" y="139"/>
                    </a:lnTo>
                    <a:lnTo>
                      <a:pt x="19" y="147"/>
                    </a:lnTo>
                    <a:lnTo>
                      <a:pt x="25" y="154"/>
                    </a:lnTo>
                    <a:lnTo>
                      <a:pt x="31" y="161"/>
                    </a:lnTo>
                    <a:lnTo>
                      <a:pt x="37" y="167"/>
                    </a:lnTo>
                    <a:lnTo>
                      <a:pt x="44" y="172"/>
                    </a:lnTo>
                    <a:lnTo>
                      <a:pt x="52" y="176"/>
                    </a:lnTo>
                    <a:lnTo>
                      <a:pt x="61" y="180"/>
                    </a:lnTo>
                    <a:lnTo>
                      <a:pt x="69" y="182"/>
                    </a:lnTo>
                    <a:lnTo>
                      <a:pt x="77" y="184"/>
                    </a:lnTo>
                    <a:lnTo>
                      <a:pt x="86" y="184"/>
                    </a:lnTo>
                    <a:lnTo>
                      <a:pt x="95" y="184"/>
                    </a:lnTo>
                    <a:lnTo>
                      <a:pt x="103" y="182"/>
                    </a:lnTo>
                    <a:lnTo>
                      <a:pt x="111" y="180"/>
                    </a:lnTo>
                    <a:lnTo>
                      <a:pt x="119" y="176"/>
                    </a:lnTo>
                    <a:lnTo>
                      <a:pt x="127" y="172"/>
                    </a:lnTo>
                    <a:lnTo>
                      <a:pt x="134" y="167"/>
                    </a:lnTo>
                    <a:lnTo>
                      <a:pt x="140" y="161"/>
                    </a:lnTo>
                    <a:lnTo>
                      <a:pt x="147" y="154"/>
                    </a:lnTo>
                    <a:lnTo>
                      <a:pt x="152" y="147"/>
                    </a:lnTo>
                    <a:lnTo>
                      <a:pt x="157" y="139"/>
                    </a:lnTo>
                    <a:lnTo>
                      <a:pt x="161" y="131"/>
                    </a:lnTo>
                    <a:lnTo>
                      <a:pt x="165" y="121"/>
                    </a:lnTo>
                    <a:lnTo>
                      <a:pt x="168" y="112"/>
                    </a:lnTo>
                    <a:lnTo>
                      <a:pt x="170" y="102"/>
                    </a:lnTo>
                    <a:lnTo>
                      <a:pt x="171" y="93"/>
                    </a:lnTo>
                    <a:lnTo>
                      <a:pt x="172" y="82"/>
                    </a:lnTo>
                    <a:close/>
                  </a:path>
                </a:pathLst>
              </a:custGeom>
              <a:solidFill>
                <a:srgbClr val="F7D2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9" name="Freeform 200"/>
              <p:cNvSpPr>
                <a:spLocks/>
              </p:cNvSpPr>
              <p:nvPr/>
            </p:nvSpPr>
            <p:spPr bwMode="auto">
              <a:xfrm>
                <a:off x="1145" y="2645"/>
                <a:ext cx="33" cy="30"/>
              </a:xfrm>
              <a:custGeom>
                <a:avLst/>
                <a:gdLst>
                  <a:gd name="T0" fmla="*/ 163 w 163"/>
                  <a:gd name="T1" fmla="*/ 77 h 181"/>
                  <a:gd name="T2" fmla="*/ 161 w 163"/>
                  <a:gd name="T3" fmla="*/ 63 h 181"/>
                  <a:gd name="T4" fmla="*/ 158 w 163"/>
                  <a:gd name="T5" fmla="*/ 50 h 181"/>
                  <a:gd name="T6" fmla="*/ 154 w 163"/>
                  <a:gd name="T7" fmla="*/ 38 h 181"/>
                  <a:gd name="T8" fmla="*/ 149 w 163"/>
                  <a:gd name="T9" fmla="*/ 31 h 181"/>
                  <a:gd name="T10" fmla="*/ 145 w 163"/>
                  <a:gd name="T11" fmla="*/ 27 h 181"/>
                  <a:gd name="T12" fmla="*/ 141 w 163"/>
                  <a:gd name="T13" fmla="*/ 24 h 181"/>
                  <a:gd name="T14" fmla="*/ 137 w 163"/>
                  <a:gd name="T15" fmla="*/ 21 h 181"/>
                  <a:gd name="T16" fmla="*/ 133 w 163"/>
                  <a:gd name="T17" fmla="*/ 18 h 181"/>
                  <a:gd name="T18" fmla="*/ 130 w 163"/>
                  <a:gd name="T19" fmla="*/ 17 h 181"/>
                  <a:gd name="T20" fmla="*/ 127 w 163"/>
                  <a:gd name="T21" fmla="*/ 14 h 181"/>
                  <a:gd name="T22" fmla="*/ 123 w 163"/>
                  <a:gd name="T23" fmla="*/ 13 h 181"/>
                  <a:gd name="T24" fmla="*/ 129 w 163"/>
                  <a:gd name="T25" fmla="*/ 18 h 181"/>
                  <a:gd name="T26" fmla="*/ 140 w 163"/>
                  <a:gd name="T27" fmla="*/ 33 h 181"/>
                  <a:gd name="T28" fmla="*/ 149 w 163"/>
                  <a:gd name="T29" fmla="*/ 51 h 181"/>
                  <a:gd name="T30" fmla="*/ 153 w 163"/>
                  <a:gd name="T31" fmla="*/ 73 h 181"/>
                  <a:gd name="T32" fmla="*/ 154 w 163"/>
                  <a:gd name="T33" fmla="*/ 92 h 181"/>
                  <a:gd name="T34" fmla="*/ 151 w 163"/>
                  <a:gd name="T35" fmla="*/ 109 h 181"/>
                  <a:gd name="T36" fmla="*/ 145 w 163"/>
                  <a:gd name="T37" fmla="*/ 125 h 181"/>
                  <a:gd name="T38" fmla="*/ 138 w 163"/>
                  <a:gd name="T39" fmla="*/ 139 h 181"/>
                  <a:gd name="T40" fmla="*/ 128 w 163"/>
                  <a:gd name="T41" fmla="*/ 151 h 181"/>
                  <a:gd name="T42" fmla="*/ 116 w 163"/>
                  <a:gd name="T43" fmla="*/ 159 h 181"/>
                  <a:gd name="T44" fmla="*/ 103 w 163"/>
                  <a:gd name="T45" fmla="*/ 166 h 181"/>
                  <a:gd name="T46" fmla="*/ 89 w 163"/>
                  <a:gd name="T47" fmla="*/ 170 h 181"/>
                  <a:gd name="T48" fmla="*/ 75 w 163"/>
                  <a:gd name="T49" fmla="*/ 170 h 181"/>
                  <a:gd name="T50" fmla="*/ 61 w 163"/>
                  <a:gd name="T51" fmla="*/ 166 h 181"/>
                  <a:gd name="T52" fmla="*/ 47 w 163"/>
                  <a:gd name="T53" fmla="*/ 159 h 181"/>
                  <a:gd name="T54" fmla="*/ 35 w 163"/>
                  <a:gd name="T55" fmla="*/ 151 h 181"/>
                  <a:gd name="T56" fmla="*/ 26 w 163"/>
                  <a:gd name="T57" fmla="*/ 139 h 181"/>
                  <a:gd name="T58" fmla="*/ 18 w 163"/>
                  <a:gd name="T59" fmla="*/ 125 h 181"/>
                  <a:gd name="T60" fmla="*/ 12 w 163"/>
                  <a:gd name="T61" fmla="*/ 109 h 181"/>
                  <a:gd name="T62" fmla="*/ 10 w 163"/>
                  <a:gd name="T63" fmla="*/ 92 h 181"/>
                  <a:gd name="T64" fmla="*/ 9 w 163"/>
                  <a:gd name="T65" fmla="*/ 77 h 181"/>
                  <a:gd name="T66" fmla="*/ 12 w 163"/>
                  <a:gd name="T67" fmla="*/ 61 h 181"/>
                  <a:gd name="T68" fmla="*/ 18 w 163"/>
                  <a:gd name="T69" fmla="*/ 42 h 181"/>
                  <a:gd name="T70" fmla="*/ 33 w 163"/>
                  <a:gd name="T71" fmla="*/ 19 h 181"/>
                  <a:gd name="T72" fmla="*/ 48 w 163"/>
                  <a:gd name="T73" fmla="*/ 7 h 181"/>
                  <a:gd name="T74" fmla="*/ 60 w 163"/>
                  <a:gd name="T75" fmla="*/ 1 h 181"/>
                  <a:gd name="T76" fmla="*/ 62 w 163"/>
                  <a:gd name="T77" fmla="*/ 0 h 181"/>
                  <a:gd name="T78" fmla="*/ 52 w 163"/>
                  <a:gd name="T79" fmla="*/ 1 h 181"/>
                  <a:gd name="T80" fmla="*/ 44 w 163"/>
                  <a:gd name="T81" fmla="*/ 4 h 181"/>
                  <a:gd name="T82" fmla="*/ 35 w 163"/>
                  <a:gd name="T83" fmla="*/ 6 h 181"/>
                  <a:gd name="T84" fmla="*/ 24 w 163"/>
                  <a:gd name="T85" fmla="*/ 14 h 181"/>
                  <a:gd name="T86" fmla="*/ 13 w 163"/>
                  <a:gd name="T87" fmla="*/ 31 h 181"/>
                  <a:gd name="T88" fmla="*/ 5 w 163"/>
                  <a:gd name="T89" fmla="*/ 50 h 181"/>
                  <a:gd name="T90" fmla="*/ 1 w 163"/>
                  <a:gd name="T91" fmla="*/ 72 h 181"/>
                  <a:gd name="T92" fmla="*/ 1 w 163"/>
                  <a:gd name="T93" fmla="*/ 93 h 181"/>
                  <a:gd name="T94" fmla="*/ 4 w 163"/>
                  <a:gd name="T95" fmla="*/ 113 h 181"/>
                  <a:gd name="T96" fmla="*/ 10 w 163"/>
                  <a:gd name="T97" fmla="*/ 131 h 181"/>
                  <a:gd name="T98" fmla="*/ 19 w 163"/>
                  <a:gd name="T99" fmla="*/ 146 h 181"/>
                  <a:gd name="T100" fmla="*/ 30 w 163"/>
                  <a:gd name="T101" fmla="*/ 158 h 181"/>
                  <a:gd name="T102" fmla="*/ 43 w 163"/>
                  <a:gd name="T103" fmla="*/ 169 h 181"/>
                  <a:gd name="T104" fmla="*/ 58 w 163"/>
                  <a:gd name="T105" fmla="*/ 176 h 181"/>
                  <a:gd name="T106" fmla="*/ 74 w 163"/>
                  <a:gd name="T107" fmla="*/ 181 h 181"/>
                  <a:gd name="T108" fmla="*/ 90 w 163"/>
                  <a:gd name="T109" fmla="*/ 181 h 181"/>
                  <a:gd name="T110" fmla="*/ 106 w 163"/>
                  <a:gd name="T111" fmla="*/ 176 h 181"/>
                  <a:gd name="T112" fmla="*/ 121 w 163"/>
                  <a:gd name="T113" fmla="*/ 169 h 181"/>
                  <a:gd name="T114" fmla="*/ 134 w 163"/>
                  <a:gd name="T115" fmla="*/ 158 h 181"/>
                  <a:gd name="T116" fmla="*/ 145 w 163"/>
                  <a:gd name="T117" fmla="*/ 146 h 181"/>
                  <a:gd name="T118" fmla="*/ 153 w 163"/>
                  <a:gd name="T119" fmla="*/ 131 h 181"/>
                  <a:gd name="T120" fmla="*/ 159 w 163"/>
                  <a:gd name="T121" fmla="*/ 113 h 181"/>
                  <a:gd name="T122" fmla="*/ 163 w 163"/>
                  <a:gd name="T123" fmla="*/ 93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63" h="181">
                    <a:moveTo>
                      <a:pt x="163" y="84"/>
                    </a:moveTo>
                    <a:lnTo>
                      <a:pt x="163" y="77"/>
                    </a:lnTo>
                    <a:lnTo>
                      <a:pt x="162" y="71"/>
                    </a:lnTo>
                    <a:lnTo>
                      <a:pt x="161" y="63"/>
                    </a:lnTo>
                    <a:lnTo>
                      <a:pt x="160" y="57"/>
                    </a:lnTo>
                    <a:lnTo>
                      <a:pt x="158" y="50"/>
                    </a:lnTo>
                    <a:lnTo>
                      <a:pt x="156" y="44"/>
                    </a:lnTo>
                    <a:lnTo>
                      <a:pt x="154" y="38"/>
                    </a:lnTo>
                    <a:lnTo>
                      <a:pt x="151" y="33"/>
                    </a:lnTo>
                    <a:lnTo>
                      <a:pt x="149" y="31"/>
                    </a:lnTo>
                    <a:lnTo>
                      <a:pt x="147" y="30"/>
                    </a:lnTo>
                    <a:lnTo>
                      <a:pt x="145" y="27"/>
                    </a:lnTo>
                    <a:lnTo>
                      <a:pt x="143" y="26"/>
                    </a:lnTo>
                    <a:lnTo>
                      <a:pt x="141" y="24"/>
                    </a:lnTo>
                    <a:lnTo>
                      <a:pt x="139" y="23"/>
                    </a:lnTo>
                    <a:lnTo>
                      <a:pt x="137" y="21"/>
                    </a:lnTo>
                    <a:lnTo>
                      <a:pt x="135" y="19"/>
                    </a:lnTo>
                    <a:lnTo>
                      <a:pt x="133" y="18"/>
                    </a:lnTo>
                    <a:lnTo>
                      <a:pt x="132" y="18"/>
                    </a:lnTo>
                    <a:lnTo>
                      <a:pt x="130" y="17"/>
                    </a:lnTo>
                    <a:lnTo>
                      <a:pt x="128" y="15"/>
                    </a:lnTo>
                    <a:lnTo>
                      <a:pt x="127" y="14"/>
                    </a:lnTo>
                    <a:lnTo>
                      <a:pt x="125" y="13"/>
                    </a:lnTo>
                    <a:lnTo>
                      <a:pt x="123" y="13"/>
                    </a:lnTo>
                    <a:lnTo>
                      <a:pt x="122" y="12"/>
                    </a:lnTo>
                    <a:lnTo>
                      <a:pt x="129" y="18"/>
                    </a:lnTo>
                    <a:lnTo>
                      <a:pt x="135" y="25"/>
                    </a:lnTo>
                    <a:lnTo>
                      <a:pt x="140" y="33"/>
                    </a:lnTo>
                    <a:lnTo>
                      <a:pt x="145" y="42"/>
                    </a:lnTo>
                    <a:lnTo>
                      <a:pt x="149" y="51"/>
                    </a:lnTo>
                    <a:lnTo>
                      <a:pt x="152" y="62"/>
                    </a:lnTo>
                    <a:lnTo>
                      <a:pt x="153" y="73"/>
                    </a:lnTo>
                    <a:lnTo>
                      <a:pt x="154" y="84"/>
                    </a:lnTo>
                    <a:lnTo>
                      <a:pt x="154" y="92"/>
                    </a:lnTo>
                    <a:lnTo>
                      <a:pt x="153" y="101"/>
                    </a:lnTo>
                    <a:lnTo>
                      <a:pt x="151" y="109"/>
                    </a:lnTo>
                    <a:lnTo>
                      <a:pt x="148" y="117"/>
                    </a:lnTo>
                    <a:lnTo>
                      <a:pt x="145" y="125"/>
                    </a:lnTo>
                    <a:lnTo>
                      <a:pt x="142" y="132"/>
                    </a:lnTo>
                    <a:lnTo>
                      <a:pt x="138" y="139"/>
                    </a:lnTo>
                    <a:lnTo>
                      <a:pt x="133" y="145"/>
                    </a:lnTo>
                    <a:lnTo>
                      <a:pt x="128" y="151"/>
                    </a:lnTo>
                    <a:lnTo>
                      <a:pt x="122" y="156"/>
                    </a:lnTo>
                    <a:lnTo>
                      <a:pt x="116" y="159"/>
                    </a:lnTo>
                    <a:lnTo>
                      <a:pt x="110" y="163"/>
                    </a:lnTo>
                    <a:lnTo>
                      <a:pt x="103" y="166"/>
                    </a:lnTo>
                    <a:lnTo>
                      <a:pt x="97" y="169"/>
                    </a:lnTo>
                    <a:lnTo>
                      <a:pt x="89" y="170"/>
                    </a:lnTo>
                    <a:lnTo>
                      <a:pt x="82" y="170"/>
                    </a:lnTo>
                    <a:lnTo>
                      <a:pt x="75" y="170"/>
                    </a:lnTo>
                    <a:lnTo>
                      <a:pt x="68" y="169"/>
                    </a:lnTo>
                    <a:lnTo>
                      <a:pt x="61" y="166"/>
                    </a:lnTo>
                    <a:lnTo>
                      <a:pt x="54" y="163"/>
                    </a:lnTo>
                    <a:lnTo>
                      <a:pt x="47" y="159"/>
                    </a:lnTo>
                    <a:lnTo>
                      <a:pt x="41" y="156"/>
                    </a:lnTo>
                    <a:lnTo>
                      <a:pt x="35" y="151"/>
                    </a:lnTo>
                    <a:lnTo>
                      <a:pt x="30" y="145"/>
                    </a:lnTo>
                    <a:lnTo>
                      <a:pt x="26" y="139"/>
                    </a:lnTo>
                    <a:lnTo>
                      <a:pt x="21" y="132"/>
                    </a:lnTo>
                    <a:lnTo>
                      <a:pt x="18" y="125"/>
                    </a:lnTo>
                    <a:lnTo>
                      <a:pt x="15" y="117"/>
                    </a:lnTo>
                    <a:lnTo>
                      <a:pt x="12" y="109"/>
                    </a:lnTo>
                    <a:lnTo>
                      <a:pt x="11" y="101"/>
                    </a:lnTo>
                    <a:lnTo>
                      <a:pt x="10" y="92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3" y="55"/>
                    </a:lnTo>
                    <a:lnTo>
                      <a:pt x="18" y="42"/>
                    </a:lnTo>
                    <a:lnTo>
                      <a:pt x="25" y="30"/>
                    </a:lnTo>
                    <a:lnTo>
                      <a:pt x="33" y="19"/>
                    </a:lnTo>
                    <a:lnTo>
                      <a:pt x="43" y="11"/>
                    </a:lnTo>
                    <a:lnTo>
                      <a:pt x="48" y="7"/>
                    </a:lnTo>
                    <a:lnTo>
                      <a:pt x="54" y="5"/>
                    </a:lnTo>
                    <a:lnTo>
                      <a:pt x="60" y="1"/>
                    </a:lnTo>
                    <a:lnTo>
                      <a:pt x="66" y="0"/>
                    </a:lnTo>
                    <a:lnTo>
                      <a:pt x="62" y="0"/>
                    </a:lnTo>
                    <a:lnTo>
                      <a:pt x="57" y="1"/>
                    </a:lnTo>
                    <a:lnTo>
                      <a:pt x="52" y="1"/>
                    </a:lnTo>
                    <a:lnTo>
                      <a:pt x="48" y="2"/>
                    </a:lnTo>
                    <a:lnTo>
                      <a:pt x="44" y="4"/>
                    </a:lnTo>
                    <a:lnTo>
                      <a:pt x="39" y="5"/>
                    </a:lnTo>
                    <a:lnTo>
                      <a:pt x="35" y="6"/>
                    </a:lnTo>
                    <a:lnTo>
                      <a:pt x="31" y="7"/>
                    </a:lnTo>
                    <a:lnTo>
                      <a:pt x="24" y="14"/>
                    </a:lnTo>
                    <a:lnTo>
                      <a:pt x="18" y="23"/>
                    </a:lnTo>
                    <a:lnTo>
                      <a:pt x="13" y="31"/>
                    </a:lnTo>
                    <a:lnTo>
                      <a:pt x="9" y="41"/>
                    </a:lnTo>
                    <a:lnTo>
                      <a:pt x="5" y="50"/>
                    </a:lnTo>
                    <a:lnTo>
                      <a:pt x="2" y="61"/>
                    </a:lnTo>
                    <a:lnTo>
                      <a:pt x="1" y="72"/>
                    </a:lnTo>
                    <a:lnTo>
                      <a:pt x="0" y="84"/>
                    </a:lnTo>
                    <a:lnTo>
                      <a:pt x="1" y="93"/>
                    </a:lnTo>
                    <a:lnTo>
                      <a:pt x="2" y="103"/>
                    </a:lnTo>
                    <a:lnTo>
                      <a:pt x="4" y="113"/>
                    </a:lnTo>
                    <a:lnTo>
                      <a:pt x="7" y="121"/>
                    </a:lnTo>
                    <a:lnTo>
                      <a:pt x="10" y="131"/>
                    </a:lnTo>
                    <a:lnTo>
                      <a:pt x="14" y="138"/>
                    </a:lnTo>
                    <a:lnTo>
                      <a:pt x="19" y="146"/>
                    </a:lnTo>
                    <a:lnTo>
                      <a:pt x="24" y="152"/>
                    </a:lnTo>
                    <a:lnTo>
                      <a:pt x="30" y="158"/>
                    </a:lnTo>
                    <a:lnTo>
                      <a:pt x="36" y="164"/>
                    </a:lnTo>
                    <a:lnTo>
                      <a:pt x="43" y="169"/>
                    </a:lnTo>
                    <a:lnTo>
                      <a:pt x="50" y="174"/>
                    </a:lnTo>
                    <a:lnTo>
                      <a:pt x="58" y="176"/>
                    </a:lnTo>
                    <a:lnTo>
                      <a:pt x="66" y="178"/>
                    </a:lnTo>
                    <a:lnTo>
                      <a:pt x="74" y="181"/>
                    </a:lnTo>
                    <a:lnTo>
                      <a:pt x="82" y="181"/>
                    </a:lnTo>
                    <a:lnTo>
                      <a:pt x="90" y="181"/>
                    </a:lnTo>
                    <a:lnTo>
                      <a:pt x="98" y="178"/>
                    </a:lnTo>
                    <a:lnTo>
                      <a:pt x="106" y="176"/>
                    </a:lnTo>
                    <a:lnTo>
                      <a:pt x="114" y="174"/>
                    </a:lnTo>
                    <a:lnTo>
                      <a:pt x="121" y="169"/>
                    </a:lnTo>
                    <a:lnTo>
                      <a:pt x="127" y="164"/>
                    </a:lnTo>
                    <a:lnTo>
                      <a:pt x="134" y="158"/>
                    </a:lnTo>
                    <a:lnTo>
                      <a:pt x="139" y="152"/>
                    </a:lnTo>
                    <a:lnTo>
                      <a:pt x="145" y="146"/>
                    </a:lnTo>
                    <a:lnTo>
                      <a:pt x="149" y="138"/>
                    </a:lnTo>
                    <a:lnTo>
                      <a:pt x="153" y="131"/>
                    </a:lnTo>
                    <a:lnTo>
                      <a:pt x="157" y="121"/>
                    </a:lnTo>
                    <a:lnTo>
                      <a:pt x="159" y="113"/>
                    </a:lnTo>
                    <a:lnTo>
                      <a:pt x="161" y="103"/>
                    </a:lnTo>
                    <a:lnTo>
                      <a:pt x="163" y="93"/>
                    </a:lnTo>
                    <a:lnTo>
                      <a:pt x="163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0" name="Freeform 201"/>
              <p:cNvSpPr>
                <a:spLocks noEditPoints="1"/>
              </p:cNvSpPr>
              <p:nvPr/>
            </p:nvSpPr>
            <p:spPr bwMode="auto">
              <a:xfrm>
                <a:off x="1146" y="2645"/>
                <a:ext cx="31" cy="29"/>
              </a:xfrm>
              <a:custGeom>
                <a:avLst/>
                <a:gdLst>
                  <a:gd name="T0" fmla="*/ 152 w 154"/>
                  <a:gd name="T1" fmla="*/ 67 h 175"/>
                  <a:gd name="T2" fmla="*/ 146 w 154"/>
                  <a:gd name="T3" fmla="*/ 43 h 175"/>
                  <a:gd name="T4" fmla="*/ 134 w 154"/>
                  <a:gd name="T5" fmla="*/ 23 h 175"/>
                  <a:gd name="T6" fmla="*/ 133 w 154"/>
                  <a:gd name="T7" fmla="*/ 21 h 175"/>
                  <a:gd name="T8" fmla="*/ 131 w 154"/>
                  <a:gd name="T9" fmla="*/ 20 h 175"/>
                  <a:gd name="T10" fmla="*/ 119 w 154"/>
                  <a:gd name="T11" fmla="*/ 13 h 175"/>
                  <a:gd name="T12" fmla="*/ 86 w 154"/>
                  <a:gd name="T13" fmla="*/ 1 h 175"/>
                  <a:gd name="T14" fmla="*/ 52 w 154"/>
                  <a:gd name="T15" fmla="*/ 1 h 175"/>
                  <a:gd name="T16" fmla="*/ 24 w 154"/>
                  <a:gd name="T17" fmla="*/ 17 h 175"/>
                  <a:gd name="T18" fmla="*/ 6 w 154"/>
                  <a:gd name="T19" fmla="*/ 47 h 175"/>
                  <a:gd name="T20" fmla="*/ 0 w 154"/>
                  <a:gd name="T21" fmla="*/ 84 h 175"/>
                  <a:gd name="T22" fmla="*/ 3 w 154"/>
                  <a:gd name="T23" fmla="*/ 111 h 175"/>
                  <a:gd name="T24" fmla="*/ 13 w 154"/>
                  <a:gd name="T25" fmla="*/ 135 h 175"/>
                  <a:gd name="T26" fmla="*/ 27 w 154"/>
                  <a:gd name="T27" fmla="*/ 155 h 175"/>
                  <a:gd name="T28" fmla="*/ 46 w 154"/>
                  <a:gd name="T29" fmla="*/ 168 h 175"/>
                  <a:gd name="T30" fmla="*/ 69 w 154"/>
                  <a:gd name="T31" fmla="*/ 175 h 175"/>
                  <a:gd name="T32" fmla="*/ 93 w 154"/>
                  <a:gd name="T33" fmla="*/ 174 h 175"/>
                  <a:gd name="T34" fmla="*/ 114 w 154"/>
                  <a:gd name="T35" fmla="*/ 164 h 175"/>
                  <a:gd name="T36" fmla="*/ 131 w 154"/>
                  <a:gd name="T37" fmla="*/ 149 h 175"/>
                  <a:gd name="T38" fmla="*/ 144 w 154"/>
                  <a:gd name="T39" fmla="*/ 127 h 175"/>
                  <a:gd name="T40" fmla="*/ 152 w 154"/>
                  <a:gd name="T41" fmla="*/ 102 h 175"/>
                  <a:gd name="T42" fmla="*/ 145 w 154"/>
                  <a:gd name="T43" fmla="*/ 84 h 175"/>
                  <a:gd name="T44" fmla="*/ 142 w 154"/>
                  <a:gd name="T45" fmla="*/ 108 h 175"/>
                  <a:gd name="T46" fmla="*/ 133 w 154"/>
                  <a:gd name="T47" fmla="*/ 129 h 175"/>
                  <a:gd name="T48" fmla="*/ 120 w 154"/>
                  <a:gd name="T49" fmla="*/ 146 h 175"/>
                  <a:gd name="T50" fmla="*/ 103 w 154"/>
                  <a:gd name="T51" fmla="*/ 158 h 175"/>
                  <a:gd name="T52" fmla="*/ 84 w 154"/>
                  <a:gd name="T53" fmla="*/ 164 h 175"/>
                  <a:gd name="T54" fmla="*/ 64 w 154"/>
                  <a:gd name="T55" fmla="*/ 163 h 175"/>
                  <a:gd name="T56" fmla="*/ 44 w 154"/>
                  <a:gd name="T57" fmla="*/ 155 h 175"/>
                  <a:gd name="T58" fmla="*/ 28 w 154"/>
                  <a:gd name="T59" fmla="*/ 141 h 175"/>
                  <a:gd name="T60" fmla="*/ 17 w 154"/>
                  <a:gd name="T61" fmla="*/ 122 h 175"/>
                  <a:gd name="T62" fmla="*/ 10 w 154"/>
                  <a:gd name="T63" fmla="*/ 101 h 175"/>
                  <a:gd name="T64" fmla="*/ 9 w 154"/>
                  <a:gd name="T65" fmla="*/ 75 h 175"/>
                  <a:gd name="T66" fmla="*/ 14 w 154"/>
                  <a:gd name="T67" fmla="*/ 53 h 175"/>
                  <a:gd name="T68" fmla="*/ 24 w 154"/>
                  <a:gd name="T69" fmla="*/ 32 h 175"/>
                  <a:gd name="T70" fmla="*/ 38 w 154"/>
                  <a:gd name="T71" fmla="*/ 17 h 175"/>
                  <a:gd name="T72" fmla="*/ 57 w 154"/>
                  <a:gd name="T73" fmla="*/ 7 h 175"/>
                  <a:gd name="T74" fmla="*/ 77 w 154"/>
                  <a:gd name="T75" fmla="*/ 2 h 175"/>
                  <a:gd name="T76" fmla="*/ 97 w 154"/>
                  <a:gd name="T77" fmla="*/ 7 h 175"/>
                  <a:gd name="T78" fmla="*/ 115 w 154"/>
                  <a:gd name="T79" fmla="*/ 17 h 175"/>
                  <a:gd name="T80" fmla="*/ 129 w 154"/>
                  <a:gd name="T81" fmla="*/ 32 h 175"/>
                  <a:gd name="T82" fmla="*/ 139 w 154"/>
                  <a:gd name="T83" fmla="*/ 53 h 175"/>
                  <a:gd name="T84" fmla="*/ 144 w 154"/>
                  <a:gd name="T85" fmla="*/ 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4" h="175">
                    <a:moveTo>
                      <a:pt x="154" y="84"/>
                    </a:moveTo>
                    <a:lnTo>
                      <a:pt x="153" y="75"/>
                    </a:lnTo>
                    <a:lnTo>
                      <a:pt x="152" y="67"/>
                    </a:lnTo>
                    <a:lnTo>
                      <a:pt x="151" y="59"/>
                    </a:lnTo>
                    <a:lnTo>
                      <a:pt x="148" y="50"/>
                    </a:lnTo>
                    <a:lnTo>
                      <a:pt x="146" y="43"/>
                    </a:lnTo>
                    <a:lnTo>
                      <a:pt x="142" y="36"/>
                    </a:lnTo>
                    <a:lnTo>
                      <a:pt x="138" y="29"/>
                    </a:lnTo>
                    <a:lnTo>
                      <a:pt x="134" y="23"/>
                    </a:lnTo>
                    <a:lnTo>
                      <a:pt x="134" y="23"/>
                    </a:lnTo>
                    <a:lnTo>
                      <a:pt x="133" y="21"/>
                    </a:lnTo>
                    <a:lnTo>
                      <a:pt x="133" y="21"/>
                    </a:lnTo>
                    <a:lnTo>
                      <a:pt x="132" y="21"/>
                    </a:lnTo>
                    <a:lnTo>
                      <a:pt x="131" y="20"/>
                    </a:lnTo>
                    <a:lnTo>
                      <a:pt x="131" y="20"/>
                    </a:lnTo>
                    <a:lnTo>
                      <a:pt x="130" y="20"/>
                    </a:lnTo>
                    <a:lnTo>
                      <a:pt x="130" y="19"/>
                    </a:lnTo>
                    <a:lnTo>
                      <a:pt x="119" y="13"/>
                    </a:lnTo>
                    <a:lnTo>
                      <a:pt x="108" y="8"/>
                    </a:lnTo>
                    <a:lnTo>
                      <a:pt x="97" y="4"/>
                    </a:lnTo>
                    <a:lnTo>
                      <a:pt x="86" y="1"/>
                    </a:lnTo>
                    <a:lnTo>
                      <a:pt x="75" y="0"/>
                    </a:lnTo>
                    <a:lnTo>
                      <a:pt x="64" y="0"/>
                    </a:lnTo>
                    <a:lnTo>
                      <a:pt x="52" y="1"/>
                    </a:lnTo>
                    <a:lnTo>
                      <a:pt x="40" y="2"/>
                    </a:lnTo>
                    <a:lnTo>
                      <a:pt x="32" y="9"/>
                    </a:lnTo>
                    <a:lnTo>
                      <a:pt x="24" y="17"/>
                    </a:lnTo>
                    <a:lnTo>
                      <a:pt x="17" y="26"/>
                    </a:lnTo>
                    <a:lnTo>
                      <a:pt x="11" y="36"/>
                    </a:lnTo>
                    <a:lnTo>
                      <a:pt x="6" y="47"/>
                    </a:lnTo>
                    <a:lnTo>
                      <a:pt x="3" y="59"/>
                    </a:lnTo>
                    <a:lnTo>
                      <a:pt x="0" y="71"/>
                    </a:lnTo>
                    <a:lnTo>
                      <a:pt x="0" y="84"/>
                    </a:lnTo>
                    <a:lnTo>
                      <a:pt x="0" y="93"/>
                    </a:lnTo>
                    <a:lnTo>
                      <a:pt x="1" y="102"/>
                    </a:lnTo>
                    <a:lnTo>
                      <a:pt x="3" y="111"/>
                    </a:lnTo>
                    <a:lnTo>
                      <a:pt x="6" y="120"/>
                    </a:lnTo>
                    <a:lnTo>
                      <a:pt x="9" y="127"/>
                    </a:lnTo>
                    <a:lnTo>
                      <a:pt x="13" y="135"/>
                    </a:lnTo>
                    <a:lnTo>
                      <a:pt x="17" y="143"/>
                    </a:lnTo>
                    <a:lnTo>
                      <a:pt x="22" y="149"/>
                    </a:lnTo>
                    <a:lnTo>
                      <a:pt x="27" y="155"/>
                    </a:lnTo>
                    <a:lnTo>
                      <a:pt x="33" y="159"/>
                    </a:lnTo>
                    <a:lnTo>
                      <a:pt x="40" y="164"/>
                    </a:lnTo>
                    <a:lnTo>
                      <a:pt x="46" y="168"/>
                    </a:lnTo>
                    <a:lnTo>
                      <a:pt x="54" y="171"/>
                    </a:lnTo>
                    <a:lnTo>
                      <a:pt x="62" y="174"/>
                    </a:lnTo>
                    <a:lnTo>
                      <a:pt x="69" y="175"/>
                    </a:lnTo>
                    <a:lnTo>
                      <a:pt x="77" y="175"/>
                    </a:lnTo>
                    <a:lnTo>
                      <a:pt x="85" y="175"/>
                    </a:lnTo>
                    <a:lnTo>
                      <a:pt x="93" y="174"/>
                    </a:lnTo>
                    <a:lnTo>
                      <a:pt x="100" y="171"/>
                    </a:lnTo>
                    <a:lnTo>
                      <a:pt x="107" y="168"/>
                    </a:lnTo>
                    <a:lnTo>
                      <a:pt x="114" y="164"/>
                    </a:lnTo>
                    <a:lnTo>
                      <a:pt x="120" y="159"/>
                    </a:lnTo>
                    <a:lnTo>
                      <a:pt x="126" y="155"/>
                    </a:lnTo>
                    <a:lnTo>
                      <a:pt x="131" y="149"/>
                    </a:lnTo>
                    <a:lnTo>
                      <a:pt x="136" y="143"/>
                    </a:lnTo>
                    <a:lnTo>
                      <a:pt x="140" y="135"/>
                    </a:lnTo>
                    <a:lnTo>
                      <a:pt x="144" y="127"/>
                    </a:lnTo>
                    <a:lnTo>
                      <a:pt x="148" y="120"/>
                    </a:lnTo>
                    <a:lnTo>
                      <a:pt x="150" y="111"/>
                    </a:lnTo>
                    <a:lnTo>
                      <a:pt x="152" y="102"/>
                    </a:lnTo>
                    <a:lnTo>
                      <a:pt x="153" y="93"/>
                    </a:lnTo>
                    <a:lnTo>
                      <a:pt x="154" y="84"/>
                    </a:lnTo>
                    <a:close/>
                    <a:moveTo>
                      <a:pt x="145" y="84"/>
                    </a:moveTo>
                    <a:lnTo>
                      <a:pt x="144" y="92"/>
                    </a:lnTo>
                    <a:lnTo>
                      <a:pt x="143" y="101"/>
                    </a:lnTo>
                    <a:lnTo>
                      <a:pt x="142" y="108"/>
                    </a:lnTo>
                    <a:lnTo>
                      <a:pt x="139" y="115"/>
                    </a:lnTo>
                    <a:lnTo>
                      <a:pt x="136" y="122"/>
                    </a:lnTo>
                    <a:lnTo>
                      <a:pt x="133" y="129"/>
                    </a:lnTo>
                    <a:lnTo>
                      <a:pt x="129" y="135"/>
                    </a:lnTo>
                    <a:lnTo>
                      <a:pt x="125" y="141"/>
                    </a:lnTo>
                    <a:lnTo>
                      <a:pt x="120" y="146"/>
                    </a:lnTo>
                    <a:lnTo>
                      <a:pt x="115" y="151"/>
                    </a:lnTo>
                    <a:lnTo>
                      <a:pt x="109" y="155"/>
                    </a:lnTo>
                    <a:lnTo>
                      <a:pt x="103" y="158"/>
                    </a:lnTo>
                    <a:lnTo>
                      <a:pt x="97" y="161"/>
                    </a:lnTo>
                    <a:lnTo>
                      <a:pt x="91" y="163"/>
                    </a:lnTo>
                    <a:lnTo>
                      <a:pt x="84" y="164"/>
                    </a:lnTo>
                    <a:lnTo>
                      <a:pt x="77" y="164"/>
                    </a:lnTo>
                    <a:lnTo>
                      <a:pt x="70" y="164"/>
                    </a:lnTo>
                    <a:lnTo>
                      <a:pt x="64" y="163"/>
                    </a:lnTo>
                    <a:lnTo>
                      <a:pt x="57" y="161"/>
                    </a:lnTo>
                    <a:lnTo>
                      <a:pt x="51" y="158"/>
                    </a:lnTo>
                    <a:lnTo>
                      <a:pt x="44" y="155"/>
                    </a:lnTo>
                    <a:lnTo>
                      <a:pt x="38" y="151"/>
                    </a:lnTo>
                    <a:lnTo>
                      <a:pt x="33" y="146"/>
                    </a:lnTo>
                    <a:lnTo>
                      <a:pt x="28" y="141"/>
                    </a:lnTo>
                    <a:lnTo>
                      <a:pt x="24" y="135"/>
                    </a:lnTo>
                    <a:lnTo>
                      <a:pt x="20" y="129"/>
                    </a:lnTo>
                    <a:lnTo>
                      <a:pt x="17" y="122"/>
                    </a:lnTo>
                    <a:lnTo>
                      <a:pt x="14" y="115"/>
                    </a:lnTo>
                    <a:lnTo>
                      <a:pt x="12" y="108"/>
                    </a:lnTo>
                    <a:lnTo>
                      <a:pt x="10" y="101"/>
                    </a:lnTo>
                    <a:lnTo>
                      <a:pt x="9" y="92"/>
                    </a:lnTo>
                    <a:lnTo>
                      <a:pt x="9" y="84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2" y="60"/>
                    </a:lnTo>
                    <a:lnTo>
                      <a:pt x="14" y="53"/>
                    </a:lnTo>
                    <a:lnTo>
                      <a:pt x="17" y="45"/>
                    </a:lnTo>
                    <a:lnTo>
                      <a:pt x="20" y="38"/>
                    </a:lnTo>
                    <a:lnTo>
                      <a:pt x="24" y="32"/>
                    </a:lnTo>
                    <a:lnTo>
                      <a:pt x="28" y="26"/>
                    </a:lnTo>
                    <a:lnTo>
                      <a:pt x="33" y="21"/>
                    </a:lnTo>
                    <a:lnTo>
                      <a:pt x="38" y="17"/>
                    </a:lnTo>
                    <a:lnTo>
                      <a:pt x="44" y="13"/>
                    </a:lnTo>
                    <a:lnTo>
                      <a:pt x="51" y="9"/>
                    </a:lnTo>
                    <a:lnTo>
                      <a:pt x="57" y="7"/>
                    </a:lnTo>
                    <a:lnTo>
                      <a:pt x="64" y="5"/>
                    </a:lnTo>
                    <a:lnTo>
                      <a:pt x="70" y="4"/>
                    </a:lnTo>
                    <a:lnTo>
                      <a:pt x="77" y="2"/>
                    </a:lnTo>
                    <a:lnTo>
                      <a:pt x="84" y="4"/>
                    </a:lnTo>
                    <a:lnTo>
                      <a:pt x="91" y="5"/>
                    </a:lnTo>
                    <a:lnTo>
                      <a:pt x="97" y="7"/>
                    </a:lnTo>
                    <a:lnTo>
                      <a:pt x="103" y="9"/>
                    </a:lnTo>
                    <a:lnTo>
                      <a:pt x="109" y="13"/>
                    </a:lnTo>
                    <a:lnTo>
                      <a:pt x="115" y="17"/>
                    </a:lnTo>
                    <a:lnTo>
                      <a:pt x="120" y="21"/>
                    </a:lnTo>
                    <a:lnTo>
                      <a:pt x="125" y="26"/>
                    </a:lnTo>
                    <a:lnTo>
                      <a:pt x="129" y="32"/>
                    </a:lnTo>
                    <a:lnTo>
                      <a:pt x="133" y="38"/>
                    </a:lnTo>
                    <a:lnTo>
                      <a:pt x="136" y="45"/>
                    </a:lnTo>
                    <a:lnTo>
                      <a:pt x="139" y="53"/>
                    </a:lnTo>
                    <a:lnTo>
                      <a:pt x="142" y="60"/>
                    </a:lnTo>
                    <a:lnTo>
                      <a:pt x="143" y="67"/>
                    </a:lnTo>
                    <a:lnTo>
                      <a:pt x="144" y="75"/>
                    </a:lnTo>
                    <a:lnTo>
                      <a:pt x="145" y="84"/>
                    </a:lnTo>
                    <a:close/>
                  </a:path>
                </a:pathLst>
              </a:custGeom>
              <a:solidFill>
                <a:srgbClr val="F8D4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1" name="Freeform 202"/>
              <p:cNvSpPr>
                <a:spLocks noEditPoints="1"/>
              </p:cNvSpPr>
              <p:nvPr/>
            </p:nvSpPr>
            <p:spPr bwMode="auto">
              <a:xfrm>
                <a:off x="1147" y="2645"/>
                <a:ext cx="29" cy="29"/>
              </a:xfrm>
              <a:custGeom>
                <a:avLst/>
                <a:gdLst>
                  <a:gd name="T0" fmla="*/ 143 w 145"/>
                  <a:gd name="T1" fmla="*/ 62 h 170"/>
                  <a:gd name="T2" fmla="*/ 131 w 145"/>
                  <a:gd name="T3" fmla="*/ 33 h 170"/>
                  <a:gd name="T4" fmla="*/ 113 w 145"/>
                  <a:gd name="T5" fmla="*/ 12 h 170"/>
                  <a:gd name="T6" fmla="*/ 92 w 145"/>
                  <a:gd name="T7" fmla="*/ 4 h 170"/>
                  <a:gd name="T8" fmla="*/ 71 w 145"/>
                  <a:gd name="T9" fmla="*/ 0 h 170"/>
                  <a:gd name="T10" fmla="*/ 51 w 145"/>
                  <a:gd name="T11" fmla="*/ 1 h 170"/>
                  <a:gd name="T12" fmla="*/ 34 w 145"/>
                  <a:gd name="T13" fmla="*/ 11 h 170"/>
                  <a:gd name="T14" fmla="*/ 12 w 145"/>
                  <a:gd name="T15" fmla="*/ 36 h 170"/>
                  <a:gd name="T16" fmla="*/ 4 w 145"/>
                  <a:gd name="T17" fmla="*/ 55 h 170"/>
                  <a:gd name="T18" fmla="*/ 0 w 145"/>
                  <a:gd name="T19" fmla="*/ 77 h 170"/>
                  <a:gd name="T20" fmla="*/ 2 w 145"/>
                  <a:gd name="T21" fmla="*/ 101 h 170"/>
                  <a:gd name="T22" fmla="*/ 9 w 145"/>
                  <a:gd name="T23" fmla="*/ 125 h 170"/>
                  <a:gd name="T24" fmla="*/ 21 w 145"/>
                  <a:gd name="T25" fmla="*/ 145 h 170"/>
                  <a:gd name="T26" fmla="*/ 38 w 145"/>
                  <a:gd name="T27" fmla="*/ 159 h 170"/>
                  <a:gd name="T28" fmla="*/ 59 w 145"/>
                  <a:gd name="T29" fmla="*/ 169 h 170"/>
                  <a:gd name="T30" fmla="*/ 80 w 145"/>
                  <a:gd name="T31" fmla="*/ 170 h 170"/>
                  <a:gd name="T32" fmla="*/ 101 w 145"/>
                  <a:gd name="T33" fmla="*/ 163 h 170"/>
                  <a:gd name="T34" fmla="*/ 119 w 145"/>
                  <a:gd name="T35" fmla="*/ 151 h 170"/>
                  <a:gd name="T36" fmla="*/ 133 w 145"/>
                  <a:gd name="T37" fmla="*/ 132 h 170"/>
                  <a:gd name="T38" fmla="*/ 142 w 145"/>
                  <a:gd name="T39" fmla="*/ 109 h 170"/>
                  <a:gd name="T40" fmla="*/ 145 w 145"/>
                  <a:gd name="T41" fmla="*/ 84 h 170"/>
                  <a:gd name="T42" fmla="*/ 135 w 145"/>
                  <a:gd name="T43" fmla="*/ 99 h 170"/>
                  <a:gd name="T44" fmla="*/ 128 w 145"/>
                  <a:gd name="T45" fmla="*/ 120 h 170"/>
                  <a:gd name="T46" fmla="*/ 118 w 145"/>
                  <a:gd name="T47" fmla="*/ 138 h 170"/>
                  <a:gd name="T48" fmla="*/ 103 w 145"/>
                  <a:gd name="T49" fmla="*/ 150 h 170"/>
                  <a:gd name="T50" fmla="*/ 86 w 145"/>
                  <a:gd name="T51" fmla="*/ 158 h 170"/>
                  <a:gd name="T52" fmla="*/ 67 w 145"/>
                  <a:gd name="T53" fmla="*/ 159 h 170"/>
                  <a:gd name="T54" fmla="*/ 49 w 145"/>
                  <a:gd name="T55" fmla="*/ 153 h 170"/>
                  <a:gd name="T56" fmla="*/ 32 w 145"/>
                  <a:gd name="T57" fmla="*/ 143 h 170"/>
                  <a:gd name="T58" fmla="*/ 20 w 145"/>
                  <a:gd name="T59" fmla="*/ 126 h 170"/>
                  <a:gd name="T60" fmla="*/ 12 w 145"/>
                  <a:gd name="T61" fmla="*/ 107 h 170"/>
                  <a:gd name="T62" fmla="*/ 9 w 145"/>
                  <a:gd name="T63" fmla="*/ 84 h 170"/>
                  <a:gd name="T64" fmla="*/ 12 w 145"/>
                  <a:gd name="T65" fmla="*/ 61 h 170"/>
                  <a:gd name="T66" fmla="*/ 20 w 145"/>
                  <a:gd name="T67" fmla="*/ 42 h 170"/>
                  <a:gd name="T68" fmla="*/ 32 w 145"/>
                  <a:gd name="T69" fmla="*/ 25 h 170"/>
                  <a:gd name="T70" fmla="*/ 49 w 145"/>
                  <a:gd name="T71" fmla="*/ 14 h 170"/>
                  <a:gd name="T72" fmla="*/ 67 w 145"/>
                  <a:gd name="T73" fmla="*/ 8 h 170"/>
                  <a:gd name="T74" fmla="*/ 86 w 145"/>
                  <a:gd name="T75" fmla="*/ 9 h 170"/>
                  <a:gd name="T76" fmla="*/ 103 w 145"/>
                  <a:gd name="T77" fmla="*/ 18 h 170"/>
                  <a:gd name="T78" fmla="*/ 118 w 145"/>
                  <a:gd name="T79" fmla="*/ 30 h 170"/>
                  <a:gd name="T80" fmla="*/ 128 w 145"/>
                  <a:gd name="T81" fmla="*/ 48 h 170"/>
                  <a:gd name="T82" fmla="*/ 135 w 145"/>
                  <a:gd name="T83" fmla="*/ 68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5" h="170">
                    <a:moveTo>
                      <a:pt x="145" y="84"/>
                    </a:moveTo>
                    <a:lnTo>
                      <a:pt x="144" y="73"/>
                    </a:lnTo>
                    <a:lnTo>
                      <a:pt x="143" y="62"/>
                    </a:lnTo>
                    <a:lnTo>
                      <a:pt x="140" y="51"/>
                    </a:lnTo>
                    <a:lnTo>
                      <a:pt x="136" y="42"/>
                    </a:lnTo>
                    <a:lnTo>
                      <a:pt x="131" y="33"/>
                    </a:lnTo>
                    <a:lnTo>
                      <a:pt x="126" y="25"/>
                    </a:lnTo>
                    <a:lnTo>
                      <a:pt x="120" y="18"/>
                    </a:lnTo>
                    <a:lnTo>
                      <a:pt x="113" y="12"/>
                    </a:lnTo>
                    <a:lnTo>
                      <a:pt x="106" y="8"/>
                    </a:lnTo>
                    <a:lnTo>
                      <a:pt x="99" y="6"/>
                    </a:lnTo>
                    <a:lnTo>
                      <a:pt x="92" y="4"/>
                    </a:lnTo>
                    <a:lnTo>
                      <a:pt x="85" y="2"/>
                    </a:lnTo>
                    <a:lnTo>
                      <a:pt x="78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7" y="0"/>
                    </a:lnTo>
                    <a:lnTo>
                      <a:pt x="51" y="1"/>
                    </a:lnTo>
                    <a:lnTo>
                      <a:pt x="45" y="5"/>
                    </a:lnTo>
                    <a:lnTo>
                      <a:pt x="39" y="7"/>
                    </a:lnTo>
                    <a:lnTo>
                      <a:pt x="34" y="11"/>
                    </a:lnTo>
                    <a:lnTo>
                      <a:pt x="24" y="19"/>
                    </a:lnTo>
                    <a:lnTo>
                      <a:pt x="16" y="30"/>
                    </a:lnTo>
                    <a:lnTo>
                      <a:pt x="12" y="36"/>
                    </a:lnTo>
                    <a:lnTo>
                      <a:pt x="9" y="42"/>
                    </a:lnTo>
                    <a:lnTo>
                      <a:pt x="7" y="48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1" y="68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1" y="92"/>
                    </a:lnTo>
                    <a:lnTo>
                      <a:pt x="2" y="101"/>
                    </a:lnTo>
                    <a:lnTo>
                      <a:pt x="3" y="109"/>
                    </a:lnTo>
                    <a:lnTo>
                      <a:pt x="6" y="117"/>
                    </a:lnTo>
                    <a:lnTo>
                      <a:pt x="9" y="125"/>
                    </a:lnTo>
                    <a:lnTo>
                      <a:pt x="12" y="132"/>
                    </a:lnTo>
                    <a:lnTo>
                      <a:pt x="17" y="139"/>
                    </a:lnTo>
                    <a:lnTo>
                      <a:pt x="21" y="145"/>
                    </a:lnTo>
                    <a:lnTo>
                      <a:pt x="26" y="151"/>
                    </a:lnTo>
                    <a:lnTo>
                      <a:pt x="32" y="156"/>
                    </a:lnTo>
                    <a:lnTo>
                      <a:pt x="38" y="159"/>
                    </a:lnTo>
                    <a:lnTo>
                      <a:pt x="45" y="163"/>
                    </a:lnTo>
                    <a:lnTo>
                      <a:pt x="52" y="166"/>
                    </a:lnTo>
                    <a:lnTo>
                      <a:pt x="59" y="169"/>
                    </a:lnTo>
                    <a:lnTo>
                      <a:pt x="66" y="170"/>
                    </a:lnTo>
                    <a:lnTo>
                      <a:pt x="73" y="170"/>
                    </a:lnTo>
                    <a:lnTo>
                      <a:pt x="80" y="170"/>
                    </a:lnTo>
                    <a:lnTo>
                      <a:pt x="88" y="169"/>
                    </a:lnTo>
                    <a:lnTo>
                      <a:pt x="94" y="166"/>
                    </a:lnTo>
                    <a:lnTo>
                      <a:pt x="101" y="163"/>
                    </a:lnTo>
                    <a:lnTo>
                      <a:pt x="107" y="159"/>
                    </a:lnTo>
                    <a:lnTo>
                      <a:pt x="113" y="156"/>
                    </a:lnTo>
                    <a:lnTo>
                      <a:pt x="119" y="151"/>
                    </a:lnTo>
                    <a:lnTo>
                      <a:pt x="124" y="145"/>
                    </a:lnTo>
                    <a:lnTo>
                      <a:pt x="129" y="139"/>
                    </a:lnTo>
                    <a:lnTo>
                      <a:pt x="133" y="132"/>
                    </a:lnTo>
                    <a:lnTo>
                      <a:pt x="136" y="125"/>
                    </a:lnTo>
                    <a:lnTo>
                      <a:pt x="139" y="117"/>
                    </a:lnTo>
                    <a:lnTo>
                      <a:pt x="142" y="109"/>
                    </a:lnTo>
                    <a:lnTo>
                      <a:pt x="144" y="101"/>
                    </a:lnTo>
                    <a:lnTo>
                      <a:pt x="145" y="92"/>
                    </a:lnTo>
                    <a:lnTo>
                      <a:pt x="145" y="84"/>
                    </a:lnTo>
                    <a:close/>
                    <a:moveTo>
                      <a:pt x="136" y="84"/>
                    </a:moveTo>
                    <a:lnTo>
                      <a:pt x="136" y="91"/>
                    </a:lnTo>
                    <a:lnTo>
                      <a:pt x="135" y="99"/>
                    </a:lnTo>
                    <a:lnTo>
                      <a:pt x="133" y="107"/>
                    </a:lnTo>
                    <a:lnTo>
                      <a:pt x="131" y="113"/>
                    </a:lnTo>
                    <a:lnTo>
                      <a:pt x="128" y="120"/>
                    </a:lnTo>
                    <a:lnTo>
                      <a:pt x="125" y="126"/>
                    </a:lnTo>
                    <a:lnTo>
                      <a:pt x="122" y="132"/>
                    </a:lnTo>
                    <a:lnTo>
                      <a:pt x="118" y="138"/>
                    </a:lnTo>
                    <a:lnTo>
                      <a:pt x="113" y="143"/>
                    </a:lnTo>
                    <a:lnTo>
                      <a:pt x="108" y="146"/>
                    </a:lnTo>
                    <a:lnTo>
                      <a:pt x="103" y="150"/>
                    </a:lnTo>
                    <a:lnTo>
                      <a:pt x="98" y="153"/>
                    </a:lnTo>
                    <a:lnTo>
                      <a:pt x="92" y="156"/>
                    </a:lnTo>
                    <a:lnTo>
                      <a:pt x="86" y="158"/>
                    </a:lnTo>
                    <a:lnTo>
                      <a:pt x="80" y="159"/>
                    </a:lnTo>
                    <a:lnTo>
                      <a:pt x="73" y="159"/>
                    </a:lnTo>
                    <a:lnTo>
                      <a:pt x="67" y="159"/>
                    </a:lnTo>
                    <a:lnTo>
                      <a:pt x="60" y="158"/>
                    </a:lnTo>
                    <a:lnTo>
                      <a:pt x="54" y="156"/>
                    </a:lnTo>
                    <a:lnTo>
                      <a:pt x="49" y="153"/>
                    </a:lnTo>
                    <a:lnTo>
                      <a:pt x="42" y="150"/>
                    </a:lnTo>
                    <a:lnTo>
                      <a:pt x="37" y="146"/>
                    </a:lnTo>
                    <a:lnTo>
                      <a:pt x="32" y="143"/>
                    </a:lnTo>
                    <a:lnTo>
                      <a:pt x="28" y="138"/>
                    </a:lnTo>
                    <a:lnTo>
                      <a:pt x="24" y="132"/>
                    </a:lnTo>
                    <a:lnTo>
                      <a:pt x="20" y="126"/>
                    </a:lnTo>
                    <a:lnTo>
                      <a:pt x="17" y="120"/>
                    </a:lnTo>
                    <a:lnTo>
                      <a:pt x="14" y="113"/>
                    </a:lnTo>
                    <a:lnTo>
                      <a:pt x="12" y="107"/>
                    </a:lnTo>
                    <a:lnTo>
                      <a:pt x="10" y="99"/>
                    </a:lnTo>
                    <a:lnTo>
                      <a:pt x="9" y="91"/>
                    </a:lnTo>
                    <a:lnTo>
                      <a:pt x="9" y="84"/>
                    </a:lnTo>
                    <a:lnTo>
                      <a:pt x="9" y="77"/>
                    </a:lnTo>
                    <a:lnTo>
                      <a:pt x="10" y="68"/>
                    </a:lnTo>
                    <a:lnTo>
                      <a:pt x="12" y="61"/>
                    </a:lnTo>
                    <a:lnTo>
                      <a:pt x="14" y="54"/>
                    </a:lnTo>
                    <a:lnTo>
                      <a:pt x="17" y="48"/>
                    </a:lnTo>
                    <a:lnTo>
                      <a:pt x="20" y="42"/>
                    </a:lnTo>
                    <a:lnTo>
                      <a:pt x="24" y="36"/>
                    </a:lnTo>
                    <a:lnTo>
                      <a:pt x="28" y="30"/>
                    </a:lnTo>
                    <a:lnTo>
                      <a:pt x="32" y="25"/>
                    </a:lnTo>
                    <a:lnTo>
                      <a:pt x="37" y="21"/>
                    </a:lnTo>
                    <a:lnTo>
                      <a:pt x="42" y="18"/>
                    </a:lnTo>
                    <a:lnTo>
                      <a:pt x="49" y="14"/>
                    </a:lnTo>
                    <a:lnTo>
                      <a:pt x="54" y="12"/>
                    </a:lnTo>
                    <a:lnTo>
                      <a:pt x="60" y="9"/>
                    </a:lnTo>
                    <a:lnTo>
                      <a:pt x="67" y="8"/>
                    </a:lnTo>
                    <a:lnTo>
                      <a:pt x="73" y="8"/>
                    </a:lnTo>
                    <a:lnTo>
                      <a:pt x="80" y="8"/>
                    </a:lnTo>
                    <a:lnTo>
                      <a:pt x="86" y="9"/>
                    </a:lnTo>
                    <a:lnTo>
                      <a:pt x="92" y="12"/>
                    </a:lnTo>
                    <a:lnTo>
                      <a:pt x="98" y="14"/>
                    </a:lnTo>
                    <a:lnTo>
                      <a:pt x="103" y="18"/>
                    </a:lnTo>
                    <a:lnTo>
                      <a:pt x="108" y="21"/>
                    </a:lnTo>
                    <a:lnTo>
                      <a:pt x="113" y="25"/>
                    </a:lnTo>
                    <a:lnTo>
                      <a:pt x="118" y="30"/>
                    </a:lnTo>
                    <a:lnTo>
                      <a:pt x="122" y="36"/>
                    </a:lnTo>
                    <a:lnTo>
                      <a:pt x="125" y="42"/>
                    </a:lnTo>
                    <a:lnTo>
                      <a:pt x="128" y="48"/>
                    </a:lnTo>
                    <a:lnTo>
                      <a:pt x="131" y="54"/>
                    </a:lnTo>
                    <a:lnTo>
                      <a:pt x="133" y="61"/>
                    </a:lnTo>
                    <a:lnTo>
                      <a:pt x="135" y="68"/>
                    </a:lnTo>
                    <a:lnTo>
                      <a:pt x="136" y="77"/>
                    </a:lnTo>
                    <a:lnTo>
                      <a:pt x="136" y="84"/>
                    </a:lnTo>
                    <a:close/>
                  </a:path>
                </a:pathLst>
              </a:custGeom>
              <a:solidFill>
                <a:srgbClr val="F8D7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2" name="Freeform 203"/>
              <p:cNvSpPr>
                <a:spLocks noEditPoints="1"/>
              </p:cNvSpPr>
              <p:nvPr/>
            </p:nvSpPr>
            <p:spPr bwMode="auto">
              <a:xfrm>
                <a:off x="1148" y="2646"/>
                <a:ext cx="27" cy="27"/>
              </a:xfrm>
              <a:custGeom>
                <a:avLst/>
                <a:gdLst>
                  <a:gd name="T0" fmla="*/ 134 w 136"/>
                  <a:gd name="T1" fmla="*/ 65 h 162"/>
                  <a:gd name="T2" fmla="*/ 127 w 136"/>
                  <a:gd name="T3" fmla="*/ 43 h 162"/>
                  <a:gd name="T4" fmla="*/ 116 w 136"/>
                  <a:gd name="T5" fmla="*/ 24 h 162"/>
                  <a:gd name="T6" fmla="*/ 100 w 136"/>
                  <a:gd name="T7" fmla="*/ 11 h 162"/>
                  <a:gd name="T8" fmla="*/ 82 w 136"/>
                  <a:gd name="T9" fmla="*/ 3 h 162"/>
                  <a:gd name="T10" fmla="*/ 61 w 136"/>
                  <a:gd name="T11" fmla="*/ 2 h 162"/>
                  <a:gd name="T12" fmla="*/ 42 w 136"/>
                  <a:gd name="T13" fmla="*/ 7 h 162"/>
                  <a:gd name="T14" fmla="*/ 24 w 136"/>
                  <a:gd name="T15" fmla="*/ 19 h 162"/>
                  <a:gd name="T16" fmla="*/ 11 w 136"/>
                  <a:gd name="T17" fmla="*/ 36 h 162"/>
                  <a:gd name="T18" fmla="*/ 3 w 136"/>
                  <a:gd name="T19" fmla="*/ 58 h 162"/>
                  <a:gd name="T20" fmla="*/ 0 w 136"/>
                  <a:gd name="T21" fmla="*/ 82 h 162"/>
                  <a:gd name="T22" fmla="*/ 3 w 136"/>
                  <a:gd name="T23" fmla="*/ 106 h 162"/>
                  <a:gd name="T24" fmla="*/ 11 w 136"/>
                  <a:gd name="T25" fmla="*/ 127 h 162"/>
                  <a:gd name="T26" fmla="*/ 24 w 136"/>
                  <a:gd name="T27" fmla="*/ 144 h 162"/>
                  <a:gd name="T28" fmla="*/ 42 w 136"/>
                  <a:gd name="T29" fmla="*/ 156 h 162"/>
                  <a:gd name="T30" fmla="*/ 61 w 136"/>
                  <a:gd name="T31" fmla="*/ 162 h 162"/>
                  <a:gd name="T32" fmla="*/ 82 w 136"/>
                  <a:gd name="T33" fmla="*/ 161 h 162"/>
                  <a:gd name="T34" fmla="*/ 100 w 136"/>
                  <a:gd name="T35" fmla="*/ 153 h 162"/>
                  <a:gd name="T36" fmla="*/ 116 w 136"/>
                  <a:gd name="T37" fmla="*/ 139 h 162"/>
                  <a:gd name="T38" fmla="*/ 127 w 136"/>
                  <a:gd name="T39" fmla="*/ 120 h 162"/>
                  <a:gd name="T40" fmla="*/ 134 w 136"/>
                  <a:gd name="T41" fmla="*/ 99 h 162"/>
                  <a:gd name="T42" fmla="*/ 127 w 136"/>
                  <a:gd name="T43" fmla="*/ 82 h 162"/>
                  <a:gd name="T44" fmla="*/ 124 w 136"/>
                  <a:gd name="T45" fmla="*/ 102 h 162"/>
                  <a:gd name="T46" fmla="*/ 117 w 136"/>
                  <a:gd name="T47" fmla="*/ 121 h 162"/>
                  <a:gd name="T48" fmla="*/ 105 w 136"/>
                  <a:gd name="T49" fmla="*/ 136 h 162"/>
                  <a:gd name="T50" fmla="*/ 91 w 136"/>
                  <a:gd name="T51" fmla="*/ 147 h 162"/>
                  <a:gd name="T52" fmla="*/ 74 w 136"/>
                  <a:gd name="T53" fmla="*/ 151 h 162"/>
                  <a:gd name="T54" fmla="*/ 56 w 136"/>
                  <a:gd name="T55" fmla="*/ 150 h 162"/>
                  <a:gd name="T56" fmla="*/ 40 w 136"/>
                  <a:gd name="T57" fmla="*/ 143 h 162"/>
                  <a:gd name="T58" fmla="*/ 26 w 136"/>
                  <a:gd name="T59" fmla="*/ 131 h 162"/>
                  <a:gd name="T60" fmla="*/ 16 w 136"/>
                  <a:gd name="T61" fmla="*/ 115 h 162"/>
                  <a:gd name="T62" fmla="*/ 10 w 136"/>
                  <a:gd name="T63" fmla="*/ 96 h 162"/>
                  <a:gd name="T64" fmla="*/ 9 w 136"/>
                  <a:gd name="T65" fmla="*/ 75 h 162"/>
                  <a:gd name="T66" fmla="*/ 13 w 136"/>
                  <a:gd name="T67" fmla="*/ 54 h 162"/>
                  <a:gd name="T68" fmla="*/ 22 w 136"/>
                  <a:gd name="T69" fmla="*/ 37 h 162"/>
                  <a:gd name="T70" fmla="*/ 34 w 136"/>
                  <a:gd name="T71" fmla="*/ 23 h 162"/>
                  <a:gd name="T72" fmla="*/ 51 w 136"/>
                  <a:gd name="T73" fmla="*/ 15 h 162"/>
                  <a:gd name="T74" fmla="*/ 68 w 136"/>
                  <a:gd name="T75" fmla="*/ 11 h 162"/>
                  <a:gd name="T76" fmla="*/ 85 w 136"/>
                  <a:gd name="T77" fmla="*/ 15 h 162"/>
                  <a:gd name="T78" fmla="*/ 101 w 136"/>
                  <a:gd name="T79" fmla="*/ 23 h 162"/>
                  <a:gd name="T80" fmla="*/ 113 w 136"/>
                  <a:gd name="T81" fmla="*/ 37 h 162"/>
                  <a:gd name="T82" fmla="*/ 122 w 136"/>
                  <a:gd name="T83" fmla="*/ 54 h 162"/>
                  <a:gd name="T84" fmla="*/ 126 w 136"/>
                  <a:gd name="T85" fmla="*/ 75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36" h="162">
                    <a:moveTo>
                      <a:pt x="136" y="82"/>
                    </a:moveTo>
                    <a:lnTo>
                      <a:pt x="135" y="73"/>
                    </a:lnTo>
                    <a:lnTo>
                      <a:pt x="134" y="65"/>
                    </a:lnTo>
                    <a:lnTo>
                      <a:pt x="133" y="58"/>
                    </a:lnTo>
                    <a:lnTo>
                      <a:pt x="130" y="51"/>
                    </a:lnTo>
                    <a:lnTo>
                      <a:pt x="127" y="43"/>
                    </a:lnTo>
                    <a:lnTo>
                      <a:pt x="124" y="36"/>
                    </a:lnTo>
                    <a:lnTo>
                      <a:pt x="120" y="30"/>
                    </a:lnTo>
                    <a:lnTo>
                      <a:pt x="116" y="24"/>
                    </a:lnTo>
                    <a:lnTo>
                      <a:pt x="111" y="19"/>
                    </a:lnTo>
                    <a:lnTo>
                      <a:pt x="106" y="15"/>
                    </a:lnTo>
                    <a:lnTo>
                      <a:pt x="100" y="11"/>
                    </a:lnTo>
                    <a:lnTo>
                      <a:pt x="94" y="7"/>
                    </a:lnTo>
                    <a:lnTo>
                      <a:pt x="88" y="5"/>
                    </a:lnTo>
                    <a:lnTo>
                      <a:pt x="82" y="3"/>
                    </a:lnTo>
                    <a:lnTo>
                      <a:pt x="75" y="2"/>
                    </a:lnTo>
                    <a:lnTo>
                      <a:pt x="68" y="0"/>
                    </a:lnTo>
                    <a:lnTo>
                      <a:pt x="61" y="2"/>
                    </a:lnTo>
                    <a:lnTo>
                      <a:pt x="55" y="3"/>
                    </a:lnTo>
                    <a:lnTo>
                      <a:pt x="48" y="5"/>
                    </a:lnTo>
                    <a:lnTo>
                      <a:pt x="42" y="7"/>
                    </a:lnTo>
                    <a:lnTo>
                      <a:pt x="35" y="11"/>
                    </a:lnTo>
                    <a:lnTo>
                      <a:pt x="29" y="15"/>
                    </a:lnTo>
                    <a:lnTo>
                      <a:pt x="24" y="19"/>
                    </a:lnTo>
                    <a:lnTo>
                      <a:pt x="19" y="24"/>
                    </a:lnTo>
                    <a:lnTo>
                      <a:pt x="15" y="30"/>
                    </a:lnTo>
                    <a:lnTo>
                      <a:pt x="11" y="36"/>
                    </a:lnTo>
                    <a:lnTo>
                      <a:pt x="8" y="43"/>
                    </a:lnTo>
                    <a:lnTo>
                      <a:pt x="5" y="51"/>
                    </a:lnTo>
                    <a:lnTo>
                      <a:pt x="3" y="58"/>
                    </a:lnTo>
                    <a:lnTo>
                      <a:pt x="1" y="65"/>
                    </a:lnTo>
                    <a:lnTo>
                      <a:pt x="0" y="73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1" y="99"/>
                    </a:lnTo>
                    <a:lnTo>
                      <a:pt x="3" y="106"/>
                    </a:lnTo>
                    <a:lnTo>
                      <a:pt x="5" y="113"/>
                    </a:lnTo>
                    <a:lnTo>
                      <a:pt x="8" y="120"/>
                    </a:lnTo>
                    <a:lnTo>
                      <a:pt x="11" y="127"/>
                    </a:lnTo>
                    <a:lnTo>
                      <a:pt x="15" y="133"/>
                    </a:lnTo>
                    <a:lnTo>
                      <a:pt x="19" y="139"/>
                    </a:lnTo>
                    <a:lnTo>
                      <a:pt x="24" y="144"/>
                    </a:lnTo>
                    <a:lnTo>
                      <a:pt x="29" y="149"/>
                    </a:lnTo>
                    <a:lnTo>
                      <a:pt x="35" y="153"/>
                    </a:lnTo>
                    <a:lnTo>
                      <a:pt x="42" y="156"/>
                    </a:lnTo>
                    <a:lnTo>
                      <a:pt x="48" y="159"/>
                    </a:lnTo>
                    <a:lnTo>
                      <a:pt x="55" y="161"/>
                    </a:lnTo>
                    <a:lnTo>
                      <a:pt x="61" y="162"/>
                    </a:lnTo>
                    <a:lnTo>
                      <a:pt x="68" y="162"/>
                    </a:lnTo>
                    <a:lnTo>
                      <a:pt x="75" y="162"/>
                    </a:lnTo>
                    <a:lnTo>
                      <a:pt x="82" y="161"/>
                    </a:lnTo>
                    <a:lnTo>
                      <a:pt x="88" y="159"/>
                    </a:lnTo>
                    <a:lnTo>
                      <a:pt x="94" y="156"/>
                    </a:lnTo>
                    <a:lnTo>
                      <a:pt x="100" y="153"/>
                    </a:lnTo>
                    <a:lnTo>
                      <a:pt x="106" y="149"/>
                    </a:lnTo>
                    <a:lnTo>
                      <a:pt x="111" y="144"/>
                    </a:lnTo>
                    <a:lnTo>
                      <a:pt x="116" y="139"/>
                    </a:lnTo>
                    <a:lnTo>
                      <a:pt x="120" y="133"/>
                    </a:lnTo>
                    <a:lnTo>
                      <a:pt x="124" y="127"/>
                    </a:lnTo>
                    <a:lnTo>
                      <a:pt x="127" y="120"/>
                    </a:lnTo>
                    <a:lnTo>
                      <a:pt x="130" y="113"/>
                    </a:lnTo>
                    <a:lnTo>
                      <a:pt x="133" y="106"/>
                    </a:lnTo>
                    <a:lnTo>
                      <a:pt x="134" y="99"/>
                    </a:lnTo>
                    <a:lnTo>
                      <a:pt x="135" y="90"/>
                    </a:lnTo>
                    <a:lnTo>
                      <a:pt x="136" y="82"/>
                    </a:lnTo>
                    <a:close/>
                    <a:moveTo>
                      <a:pt x="127" y="82"/>
                    </a:moveTo>
                    <a:lnTo>
                      <a:pt x="126" y="89"/>
                    </a:lnTo>
                    <a:lnTo>
                      <a:pt x="125" y="96"/>
                    </a:lnTo>
                    <a:lnTo>
                      <a:pt x="124" y="102"/>
                    </a:lnTo>
                    <a:lnTo>
                      <a:pt x="122" y="109"/>
                    </a:lnTo>
                    <a:lnTo>
                      <a:pt x="120" y="115"/>
                    </a:lnTo>
                    <a:lnTo>
                      <a:pt x="117" y="121"/>
                    </a:lnTo>
                    <a:lnTo>
                      <a:pt x="113" y="126"/>
                    </a:lnTo>
                    <a:lnTo>
                      <a:pt x="109" y="131"/>
                    </a:lnTo>
                    <a:lnTo>
                      <a:pt x="105" y="136"/>
                    </a:lnTo>
                    <a:lnTo>
                      <a:pt x="101" y="141"/>
                    </a:lnTo>
                    <a:lnTo>
                      <a:pt x="96" y="143"/>
                    </a:lnTo>
                    <a:lnTo>
                      <a:pt x="91" y="147"/>
                    </a:lnTo>
                    <a:lnTo>
                      <a:pt x="85" y="149"/>
                    </a:lnTo>
                    <a:lnTo>
                      <a:pt x="80" y="150"/>
                    </a:lnTo>
                    <a:lnTo>
                      <a:pt x="74" y="151"/>
                    </a:lnTo>
                    <a:lnTo>
                      <a:pt x="68" y="151"/>
                    </a:lnTo>
                    <a:lnTo>
                      <a:pt x="62" y="151"/>
                    </a:lnTo>
                    <a:lnTo>
                      <a:pt x="56" y="150"/>
                    </a:lnTo>
                    <a:lnTo>
                      <a:pt x="51" y="149"/>
                    </a:lnTo>
                    <a:lnTo>
                      <a:pt x="45" y="147"/>
                    </a:lnTo>
                    <a:lnTo>
                      <a:pt x="40" y="143"/>
                    </a:lnTo>
                    <a:lnTo>
                      <a:pt x="34" y="141"/>
                    </a:lnTo>
                    <a:lnTo>
                      <a:pt x="30" y="136"/>
                    </a:lnTo>
                    <a:lnTo>
                      <a:pt x="26" y="131"/>
                    </a:lnTo>
                    <a:lnTo>
                      <a:pt x="22" y="126"/>
                    </a:lnTo>
                    <a:lnTo>
                      <a:pt x="19" y="121"/>
                    </a:lnTo>
                    <a:lnTo>
                      <a:pt x="16" y="115"/>
                    </a:lnTo>
                    <a:lnTo>
                      <a:pt x="13" y="109"/>
                    </a:lnTo>
                    <a:lnTo>
                      <a:pt x="11" y="102"/>
                    </a:lnTo>
                    <a:lnTo>
                      <a:pt x="10" y="96"/>
                    </a:lnTo>
                    <a:lnTo>
                      <a:pt x="9" y="89"/>
                    </a:lnTo>
                    <a:lnTo>
                      <a:pt x="9" y="82"/>
                    </a:lnTo>
                    <a:lnTo>
                      <a:pt x="9" y="75"/>
                    </a:lnTo>
                    <a:lnTo>
                      <a:pt x="10" y="67"/>
                    </a:lnTo>
                    <a:lnTo>
                      <a:pt x="11" y="61"/>
                    </a:lnTo>
                    <a:lnTo>
                      <a:pt x="13" y="54"/>
                    </a:lnTo>
                    <a:lnTo>
                      <a:pt x="16" y="48"/>
                    </a:lnTo>
                    <a:lnTo>
                      <a:pt x="19" y="42"/>
                    </a:lnTo>
                    <a:lnTo>
                      <a:pt x="22" y="37"/>
                    </a:lnTo>
                    <a:lnTo>
                      <a:pt x="26" y="33"/>
                    </a:lnTo>
                    <a:lnTo>
                      <a:pt x="30" y="28"/>
                    </a:lnTo>
                    <a:lnTo>
                      <a:pt x="34" y="23"/>
                    </a:lnTo>
                    <a:lnTo>
                      <a:pt x="40" y="21"/>
                    </a:lnTo>
                    <a:lnTo>
                      <a:pt x="45" y="17"/>
                    </a:lnTo>
                    <a:lnTo>
                      <a:pt x="51" y="15"/>
                    </a:lnTo>
                    <a:lnTo>
                      <a:pt x="56" y="13"/>
                    </a:lnTo>
                    <a:lnTo>
                      <a:pt x="62" y="12"/>
                    </a:lnTo>
                    <a:lnTo>
                      <a:pt x="68" y="11"/>
                    </a:lnTo>
                    <a:lnTo>
                      <a:pt x="74" y="12"/>
                    </a:lnTo>
                    <a:lnTo>
                      <a:pt x="80" y="13"/>
                    </a:lnTo>
                    <a:lnTo>
                      <a:pt x="85" y="15"/>
                    </a:lnTo>
                    <a:lnTo>
                      <a:pt x="91" y="17"/>
                    </a:lnTo>
                    <a:lnTo>
                      <a:pt x="96" y="21"/>
                    </a:lnTo>
                    <a:lnTo>
                      <a:pt x="101" y="23"/>
                    </a:lnTo>
                    <a:lnTo>
                      <a:pt x="105" y="28"/>
                    </a:lnTo>
                    <a:lnTo>
                      <a:pt x="109" y="33"/>
                    </a:lnTo>
                    <a:lnTo>
                      <a:pt x="113" y="37"/>
                    </a:lnTo>
                    <a:lnTo>
                      <a:pt x="117" y="42"/>
                    </a:lnTo>
                    <a:lnTo>
                      <a:pt x="120" y="48"/>
                    </a:lnTo>
                    <a:lnTo>
                      <a:pt x="122" y="54"/>
                    </a:lnTo>
                    <a:lnTo>
                      <a:pt x="124" y="61"/>
                    </a:lnTo>
                    <a:lnTo>
                      <a:pt x="125" y="67"/>
                    </a:lnTo>
                    <a:lnTo>
                      <a:pt x="126" y="75"/>
                    </a:lnTo>
                    <a:lnTo>
                      <a:pt x="127" y="82"/>
                    </a:lnTo>
                    <a:close/>
                  </a:path>
                </a:pathLst>
              </a:custGeom>
              <a:solidFill>
                <a:srgbClr val="F9D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3" name="Freeform 204"/>
              <p:cNvSpPr>
                <a:spLocks noEditPoints="1"/>
              </p:cNvSpPr>
              <p:nvPr/>
            </p:nvSpPr>
            <p:spPr bwMode="auto">
              <a:xfrm>
                <a:off x="1149" y="2647"/>
                <a:ext cx="25" cy="25"/>
              </a:xfrm>
              <a:custGeom>
                <a:avLst/>
                <a:gdLst>
                  <a:gd name="T0" fmla="*/ 127 w 127"/>
                  <a:gd name="T1" fmla="*/ 69 h 151"/>
                  <a:gd name="T2" fmla="*/ 124 w 127"/>
                  <a:gd name="T3" fmla="*/ 53 h 151"/>
                  <a:gd name="T4" fmla="*/ 119 w 127"/>
                  <a:gd name="T5" fmla="*/ 40 h 151"/>
                  <a:gd name="T6" fmla="*/ 113 w 127"/>
                  <a:gd name="T7" fmla="*/ 28 h 151"/>
                  <a:gd name="T8" fmla="*/ 104 w 127"/>
                  <a:gd name="T9" fmla="*/ 17 h 151"/>
                  <a:gd name="T10" fmla="*/ 94 w 127"/>
                  <a:gd name="T11" fmla="*/ 10 h 151"/>
                  <a:gd name="T12" fmla="*/ 83 w 127"/>
                  <a:gd name="T13" fmla="*/ 4 h 151"/>
                  <a:gd name="T14" fmla="*/ 71 w 127"/>
                  <a:gd name="T15" fmla="*/ 0 h 151"/>
                  <a:gd name="T16" fmla="*/ 58 w 127"/>
                  <a:gd name="T17" fmla="*/ 0 h 151"/>
                  <a:gd name="T18" fmla="*/ 45 w 127"/>
                  <a:gd name="T19" fmla="*/ 4 h 151"/>
                  <a:gd name="T20" fmla="*/ 33 w 127"/>
                  <a:gd name="T21" fmla="*/ 10 h 151"/>
                  <a:gd name="T22" fmla="*/ 23 w 127"/>
                  <a:gd name="T23" fmla="*/ 17 h 151"/>
                  <a:gd name="T24" fmla="*/ 15 w 127"/>
                  <a:gd name="T25" fmla="*/ 28 h 151"/>
                  <a:gd name="T26" fmla="*/ 8 w 127"/>
                  <a:gd name="T27" fmla="*/ 40 h 151"/>
                  <a:gd name="T28" fmla="*/ 3 w 127"/>
                  <a:gd name="T29" fmla="*/ 53 h 151"/>
                  <a:gd name="T30" fmla="*/ 0 w 127"/>
                  <a:gd name="T31" fmla="*/ 69 h 151"/>
                  <a:gd name="T32" fmla="*/ 0 w 127"/>
                  <a:gd name="T33" fmla="*/ 83 h 151"/>
                  <a:gd name="T34" fmla="*/ 3 w 127"/>
                  <a:gd name="T35" fmla="*/ 99 h 151"/>
                  <a:gd name="T36" fmla="*/ 8 w 127"/>
                  <a:gd name="T37" fmla="*/ 112 h 151"/>
                  <a:gd name="T38" fmla="*/ 15 w 127"/>
                  <a:gd name="T39" fmla="*/ 124 h 151"/>
                  <a:gd name="T40" fmla="*/ 23 w 127"/>
                  <a:gd name="T41" fmla="*/ 135 h 151"/>
                  <a:gd name="T42" fmla="*/ 33 w 127"/>
                  <a:gd name="T43" fmla="*/ 142 h 151"/>
                  <a:gd name="T44" fmla="*/ 45 w 127"/>
                  <a:gd name="T45" fmla="*/ 148 h 151"/>
                  <a:gd name="T46" fmla="*/ 58 w 127"/>
                  <a:gd name="T47" fmla="*/ 151 h 151"/>
                  <a:gd name="T48" fmla="*/ 71 w 127"/>
                  <a:gd name="T49" fmla="*/ 151 h 151"/>
                  <a:gd name="T50" fmla="*/ 83 w 127"/>
                  <a:gd name="T51" fmla="*/ 148 h 151"/>
                  <a:gd name="T52" fmla="*/ 94 w 127"/>
                  <a:gd name="T53" fmla="*/ 142 h 151"/>
                  <a:gd name="T54" fmla="*/ 104 w 127"/>
                  <a:gd name="T55" fmla="*/ 135 h 151"/>
                  <a:gd name="T56" fmla="*/ 113 w 127"/>
                  <a:gd name="T57" fmla="*/ 124 h 151"/>
                  <a:gd name="T58" fmla="*/ 119 w 127"/>
                  <a:gd name="T59" fmla="*/ 112 h 151"/>
                  <a:gd name="T60" fmla="*/ 124 w 127"/>
                  <a:gd name="T61" fmla="*/ 99 h 151"/>
                  <a:gd name="T62" fmla="*/ 127 w 127"/>
                  <a:gd name="T63" fmla="*/ 83 h 151"/>
                  <a:gd name="T64" fmla="*/ 118 w 127"/>
                  <a:gd name="T65" fmla="*/ 76 h 151"/>
                  <a:gd name="T66" fmla="*/ 117 w 127"/>
                  <a:gd name="T67" fmla="*/ 89 h 151"/>
                  <a:gd name="T68" fmla="*/ 114 w 127"/>
                  <a:gd name="T69" fmla="*/ 101 h 151"/>
                  <a:gd name="T70" fmla="*/ 102 w 127"/>
                  <a:gd name="T71" fmla="*/ 121 h 151"/>
                  <a:gd name="T72" fmla="*/ 85 w 127"/>
                  <a:gd name="T73" fmla="*/ 136 h 151"/>
                  <a:gd name="T74" fmla="*/ 75 w 127"/>
                  <a:gd name="T75" fmla="*/ 139 h 151"/>
                  <a:gd name="T76" fmla="*/ 64 w 127"/>
                  <a:gd name="T77" fmla="*/ 141 h 151"/>
                  <a:gd name="T78" fmla="*/ 53 w 127"/>
                  <a:gd name="T79" fmla="*/ 139 h 151"/>
                  <a:gd name="T80" fmla="*/ 43 w 127"/>
                  <a:gd name="T81" fmla="*/ 136 h 151"/>
                  <a:gd name="T82" fmla="*/ 33 w 127"/>
                  <a:gd name="T83" fmla="*/ 130 h 151"/>
                  <a:gd name="T84" fmla="*/ 25 w 127"/>
                  <a:gd name="T85" fmla="*/ 121 h 151"/>
                  <a:gd name="T86" fmla="*/ 18 w 127"/>
                  <a:gd name="T87" fmla="*/ 112 h 151"/>
                  <a:gd name="T88" fmla="*/ 13 w 127"/>
                  <a:gd name="T89" fmla="*/ 101 h 151"/>
                  <a:gd name="T90" fmla="*/ 10 w 127"/>
                  <a:gd name="T91" fmla="*/ 89 h 151"/>
                  <a:gd name="T92" fmla="*/ 9 w 127"/>
                  <a:gd name="T93" fmla="*/ 76 h 151"/>
                  <a:gd name="T94" fmla="*/ 10 w 127"/>
                  <a:gd name="T95" fmla="*/ 63 h 151"/>
                  <a:gd name="T96" fmla="*/ 13 w 127"/>
                  <a:gd name="T97" fmla="*/ 51 h 151"/>
                  <a:gd name="T98" fmla="*/ 25 w 127"/>
                  <a:gd name="T99" fmla="*/ 30 h 151"/>
                  <a:gd name="T100" fmla="*/ 43 w 127"/>
                  <a:gd name="T101" fmla="*/ 16 h 151"/>
                  <a:gd name="T102" fmla="*/ 53 w 127"/>
                  <a:gd name="T103" fmla="*/ 12 h 151"/>
                  <a:gd name="T104" fmla="*/ 64 w 127"/>
                  <a:gd name="T105" fmla="*/ 11 h 151"/>
                  <a:gd name="T106" fmla="*/ 75 w 127"/>
                  <a:gd name="T107" fmla="*/ 12 h 151"/>
                  <a:gd name="T108" fmla="*/ 85 w 127"/>
                  <a:gd name="T109" fmla="*/ 16 h 151"/>
                  <a:gd name="T110" fmla="*/ 102 w 127"/>
                  <a:gd name="T111" fmla="*/ 30 h 151"/>
                  <a:gd name="T112" fmla="*/ 114 w 127"/>
                  <a:gd name="T113" fmla="*/ 51 h 151"/>
                  <a:gd name="T114" fmla="*/ 117 w 127"/>
                  <a:gd name="T115" fmla="*/ 63 h 151"/>
                  <a:gd name="T116" fmla="*/ 118 w 127"/>
                  <a:gd name="T117" fmla="*/ 7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7" h="151">
                    <a:moveTo>
                      <a:pt x="127" y="76"/>
                    </a:moveTo>
                    <a:lnTo>
                      <a:pt x="127" y="69"/>
                    </a:lnTo>
                    <a:lnTo>
                      <a:pt x="126" y="60"/>
                    </a:lnTo>
                    <a:lnTo>
                      <a:pt x="124" y="53"/>
                    </a:lnTo>
                    <a:lnTo>
                      <a:pt x="122" y="46"/>
                    </a:lnTo>
                    <a:lnTo>
                      <a:pt x="119" y="40"/>
                    </a:lnTo>
                    <a:lnTo>
                      <a:pt x="116" y="34"/>
                    </a:lnTo>
                    <a:lnTo>
                      <a:pt x="113" y="28"/>
                    </a:lnTo>
                    <a:lnTo>
                      <a:pt x="109" y="22"/>
                    </a:lnTo>
                    <a:lnTo>
                      <a:pt x="104" y="17"/>
                    </a:lnTo>
                    <a:lnTo>
                      <a:pt x="99" y="13"/>
                    </a:lnTo>
                    <a:lnTo>
                      <a:pt x="94" y="10"/>
                    </a:lnTo>
                    <a:lnTo>
                      <a:pt x="89" y="6"/>
                    </a:lnTo>
                    <a:lnTo>
                      <a:pt x="83" y="4"/>
                    </a:lnTo>
                    <a:lnTo>
                      <a:pt x="77" y="1"/>
                    </a:lnTo>
                    <a:lnTo>
                      <a:pt x="71" y="0"/>
                    </a:lnTo>
                    <a:lnTo>
                      <a:pt x="64" y="0"/>
                    </a:lnTo>
                    <a:lnTo>
                      <a:pt x="58" y="0"/>
                    </a:lnTo>
                    <a:lnTo>
                      <a:pt x="51" y="1"/>
                    </a:lnTo>
                    <a:lnTo>
                      <a:pt x="45" y="4"/>
                    </a:lnTo>
                    <a:lnTo>
                      <a:pt x="40" y="6"/>
                    </a:lnTo>
                    <a:lnTo>
                      <a:pt x="33" y="10"/>
                    </a:lnTo>
                    <a:lnTo>
                      <a:pt x="28" y="13"/>
                    </a:lnTo>
                    <a:lnTo>
                      <a:pt x="23" y="17"/>
                    </a:lnTo>
                    <a:lnTo>
                      <a:pt x="19" y="22"/>
                    </a:lnTo>
                    <a:lnTo>
                      <a:pt x="15" y="28"/>
                    </a:lnTo>
                    <a:lnTo>
                      <a:pt x="11" y="34"/>
                    </a:lnTo>
                    <a:lnTo>
                      <a:pt x="8" y="40"/>
                    </a:lnTo>
                    <a:lnTo>
                      <a:pt x="5" y="46"/>
                    </a:lnTo>
                    <a:lnTo>
                      <a:pt x="3" y="53"/>
                    </a:lnTo>
                    <a:lnTo>
                      <a:pt x="1" y="60"/>
                    </a:lnTo>
                    <a:lnTo>
                      <a:pt x="0" y="69"/>
                    </a:lnTo>
                    <a:lnTo>
                      <a:pt x="0" y="76"/>
                    </a:lnTo>
                    <a:lnTo>
                      <a:pt x="0" y="83"/>
                    </a:lnTo>
                    <a:lnTo>
                      <a:pt x="1" y="91"/>
                    </a:lnTo>
                    <a:lnTo>
                      <a:pt x="3" y="99"/>
                    </a:lnTo>
                    <a:lnTo>
                      <a:pt x="5" y="105"/>
                    </a:lnTo>
                    <a:lnTo>
                      <a:pt x="8" y="112"/>
                    </a:lnTo>
                    <a:lnTo>
                      <a:pt x="11" y="118"/>
                    </a:lnTo>
                    <a:lnTo>
                      <a:pt x="15" y="124"/>
                    </a:lnTo>
                    <a:lnTo>
                      <a:pt x="19" y="130"/>
                    </a:lnTo>
                    <a:lnTo>
                      <a:pt x="23" y="135"/>
                    </a:lnTo>
                    <a:lnTo>
                      <a:pt x="28" y="138"/>
                    </a:lnTo>
                    <a:lnTo>
                      <a:pt x="33" y="142"/>
                    </a:lnTo>
                    <a:lnTo>
                      <a:pt x="40" y="145"/>
                    </a:lnTo>
                    <a:lnTo>
                      <a:pt x="45" y="148"/>
                    </a:lnTo>
                    <a:lnTo>
                      <a:pt x="51" y="150"/>
                    </a:lnTo>
                    <a:lnTo>
                      <a:pt x="58" y="151"/>
                    </a:lnTo>
                    <a:lnTo>
                      <a:pt x="64" y="151"/>
                    </a:lnTo>
                    <a:lnTo>
                      <a:pt x="71" y="151"/>
                    </a:lnTo>
                    <a:lnTo>
                      <a:pt x="77" y="150"/>
                    </a:lnTo>
                    <a:lnTo>
                      <a:pt x="83" y="148"/>
                    </a:lnTo>
                    <a:lnTo>
                      <a:pt x="89" y="145"/>
                    </a:lnTo>
                    <a:lnTo>
                      <a:pt x="94" y="142"/>
                    </a:lnTo>
                    <a:lnTo>
                      <a:pt x="99" y="138"/>
                    </a:lnTo>
                    <a:lnTo>
                      <a:pt x="104" y="135"/>
                    </a:lnTo>
                    <a:lnTo>
                      <a:pt x="109" y="130"/>
                    </a:lnTo>
                    <a:lnTo>
                      <a:pt x="113" y="124"/>
                    </a:lnTo>
                    <a:lnTo>
                      <a:pt x="116" y="118"/>
                    </a:lnTo>
                    <a:lnTo>
                      <a:pt x="119" y="112"/>
                    </a:lnTo>
                    <a:lnTo>
                      <a:pt x="122" y="105"/>
                    </a:lnTo>
                    <a:lnTo>
                      <a:pt x="124" y="99"/>
                    </a:lnTo>
                    <a:lnTo>
                      <a:pt x="126" y="91"/>
                    </a:lnTo>
                    <a:lnTo>
                      <a:pt x="127" y="83"/>
                    </a:lnTo>
                    <a:lnTo>
                      <a:pt x="127" y="76"/>
                    </a:lnTo>
                    <a:close/>
                    <a:moveTo>
                      <a:pt x="118" y="76"/>
                    </a:moveTo>
                    <a:lnTo>
                      <a:pt x="118" y="82"/>
                    </a:lnTo>
                    <a:lnTo>
                      <a:pt x="117" y="89"/>
                    </a:lnTo>
                    <a:lnTo>
                      <a:pt x="116" y="95"/>
                    </a:lnTo>
                    <a:lnTo>
                      <a:pt x="114" y="101"/>
                    </a:lnTo>
                    <a:lnTo>
                      <a:pt x="109" y="112"/>
                    </a:lnTo>
                    <a:lnTo>
                      <a:pt x="102" y="121"/>
                    </a:lnTo>
                    <a:lnTo>
                      <a:pt x="94" y="130"/>
                    </a:lnTo>
                    <a:lnTo>
                      <a:pt x="85" y="136"/>
                    </a:lnTo>
                    <a:lnTo>
                      <a:pt x="80" y="138"/>
                    </a:lnTo>
                    <a:lnTo>
                      <a:pt x="75" y="139"/>
                    </a:lnTo>
                    <a:lnTo>
                      <a:pt x="70" y="141"/>
                    </a:lnTo>
                    <a:lnTo>
                      <a:pt x="64" y="141"/>
                    </a:lnTo>
                    <a:lnTo>
                      <a:pt x="59" y="141"/>
                    </a:lnTo>
                    <a:lnTo>
                      <a:pt x="53" y="139"/>
                    </a:lnTo>
                    <a:lnTo>
                      <a:pt x="48" y="138"/>
                    </a:lnTo>
                    <a:lnTo>
                      <a:pt x="43" y="136"/>
                    </a:lnTo>
                    <a:lnTo>
                      <a:pt x="38" y="132"/>
                    </a:lnTo>
                    <a:lnTo>
                      <a:pt x="33" y="130"/>
                    </a:lnTo>
                    <a:lnTo>
                      <a:pt x="29" y="126"/>
                    </a:lnTo>
                    <a:lnTo>
                      <a:pt x="25" y="121"/>
                    </a:lnTo>
                    <a:lnTo>
                      <a:pt x="21" y="117"/>
                    </a:lnTo>
                    <a:lnTo>
                      <a:pt x="18" y="112"/>
                    </a:lnTo>
                    <a:lnTo>
                      <a:pt x="16" y="107"/>
                    </a:lnTo>
                    <a:lnTo>
                      <a:pt x="13" y="101"/>
                    </a:lnTo>
                    <a:lnTo>
                      <a:pt x="12" y="95"/>
                    </a:lnTo>
                    <a:lnTo>
                      <a:pt x="10" y="89"/>
                    </a:lnTo>
                    <a:lnTo>
                      <a:pt x="9" y="82"/>
                    </a:lnTo>
                    <a:lnTo>
                      <a:pt x="9" y="76"/>
                    </a:lnTo>
                    <a:lnTo>
                      <a:pt x="9" y="69"/>
                    </a:lnTo>
                    <a:lnTo>
                      <a:pt x="10" y="63"/>
                    </a:lnTo>
                    <a:lnTo>
                      <a:pt x="12" y="57"/>
                    </a:lnTo>
                    <a:lnTo>
                      <a:pt x="13" y="51"/>
                    </a:lnTo>
                    <a:lnTo>
                      <a:pt x="18" y="40"/>
                    </a:lnTo>
                    <a:lnTo>
                      <a:pt x="25" y="30"/>
                    </a:lnTo>
                    <a:lnTo>
                      <a:pt x="33" y="22"/>
                    </a:lnTo>
                    <a:lnTo>
                      <a:pt x="43" y="16"/>
                    </a:lnTo>
                    <a:lnTo>
                      <a:pt x="48" y="13"/>
                    </a:lnTo>
                    <a:lnTo>
                      <a:pt x="53" y="12"/>
                    </a:lnTo>
                    <a:lnTo>
                      <a:pt x="59" y="11"/>
                    </a:lnTo>
                    <a:lnTo>
                      <a:pt x="64" y="11"/>
                    </a:lnTo>
                    <a:lnTo>
                      <a:pt x="70" y="11"/>
                    </a:lnTo>
                    <a:lnTo>
                      <a:pt x="75" y="12"/>
                    </a:lnTo>
                    <a:lnTo>
                      <a:pt x="80" y="13"/>
                    </a:lnTo>
                    <a:lnTo>
                      <a:pt x="85" y="16"/>
                    </a:lnTo>
                    <a:lnTo>
                      <a:pt x="94" y="22"/>
                    </a:lnTo>
                    <a:lnTo>
                      <a:pt x="102" y="30"/>
                    </a:lnTo>
                    <a:lnTo>
                      <a:pt x="109" y="40"/>
                    </a:lnTo>
                    <a:lnTo>
                      <a:pt x="114" y="51"/>
                    </a:lnTo>
                    <a:lnTo>
                      <a:pt x="116" y="57"/>
                    </a:lnTo>
                    <a:lnTo>
                      <a:pt x="117" y="63"/>
                    </a:lnTo>
                    <a:lnTo>
                      <a:pt x="118" y="69"/>
                    </a:lnTo>
                    <a:lnTo>
                      <a:pt x="118" y="76"/>
                    </a:lnTo>
                    <a:close/>
                  </a:path>
                </a:pathLst>
              </a:custGeom>
              <a:solidFill>
                <a:srgbClr val="F9DD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4" name="Freeform 205"/>
              <p:cNvSpPr>
                <a:spLocks noEditPoints="1"/>
              </p:cNvSpPr>
              <p:nvPr/>
            </p:nvSpPr>
            <p:spPr bwMode="auto">
              <a:xfrm>
                <a:off x="1150" y="2648"/>
                <a:ext cx="23" cy="23"/>
              </a:xfrm>
              <a:custGeom>
                <a:avLst/>
                <a:gdLst>
                  <a:gd name="T0" fmla="*/ 117 w 118"/>
                  <a:gd name="T1" fmla="*/ 64 h 140"/>
                  <a:gd name="T2" fmla="*/ 115 w 118"/>
                  <a:gd name="T3" fmla="*/ 50 h 140"/>
                  <a:gd name="T4" fmla="*/ 110 w 118"/>
                  <a:gd name="T5" fmla="*/ 37 h 140"/>
                  <a:gd name="T6" fmla="*/ 104 w 118"/>
                  <a:gd name="T7" fmla="*/ 26 h 140"/>
                  <a:gd name="T8" fmla="*/ 96 w 118"/>
                  <a:gd name="T9" fmla="*/ 17 h 140"/>
                  <a:gd name="T10" fmla="*/ 87 w 118"/>
                  <a:gd name="T11" fmla="*/ 10 h 140"/>
                  <a:gd name="T12" fmla="*/ 76 w 118"/>
                  <a:gd name="T13" fmla="*/ 4 h 140"/>
                  <a:gd name="T14" fmla="*/ 65 w 118"/>
                  <a:gd name="T15" fmla="*/ 1 h 140"/>
                  <a:gd name="T16" fmla="*/ 53 w 118"/>
                  <a:gd name="T17" fmla="*/ 1 h 140"/>
                  <a:gd name="T18" fmla="*/ 42 w 118"/>
                  <a:gd name="T19" fmla="*/ 4 h 140"/>
                  <a:gd name="T20" fmla="*/ 31 w 118"/>
                  <a:gd name="T21" fmla="*/ 10 h 140"/>
                  <a:gd name="T22" fmla="*/ 21 w 118"/>
                  <a:gd name="T23" fmla="*/ 17 h 140"/>
                  <a:gd name="T24" fmla="*/ 13 w 118"/>
                  <a:gd name="T25" fmla="*/ 26 h 140"/>
                  <a:gd name="T26" fmla="*/ 7 w 118"/>
                  <a:gd name="T27" fmla="*/ 37 h 140"/>
                  <a:gd name="T28" fmla="*/ 2 w 118"/>
                  <a:gd name="T29" fmla="*/ 50 h 140"/>
                  <a:gd name="T30" fmla="*/ 0 w 118"/>
                  <a:gd name="T31" fmla="*/ 64 h 140"/>
                  <a:gd name="T32" fmla="*/ 0 w 118"/>
                  <a:gd name="T33" fmla="*/ 78 h 140"/>
                  <a:gd name="T34" fmla="*/ 2 w 118"/>
                  <a:gd name="T35" fmla="*/ 91 h 140"/>
                  <a:gd name="T36" fmla="*/ 7 w 118"/>
                  <a:gd name="T37" fmla="*/ 104 h 140"/>
                  <a:gd name="T38" fmla="*/ 13 w 118"/>
                  <a:gd name="T39" fmla="*/ 115 h 140"/>
                  <a:gd name="T40" fmla="*/ 21 w 118"/>
                  <a:gd name="T41" fmla="*/ 125 h 140"/>
                  <a:gd name="T42" fmla="*/ 31 w 118"/>
                  <a:gd name="T43" fmla="*/ 132 h 140"/>
                  <a:gd name="T44" fmla="*/ 42 w 118"/>
                  <a:gd name="T45" fmla="*/ 138 h 140"/>
                  <a:gd name="T46" fmla="*/ 53 w 118"/>
                  <a:gd name="T47" fmla="*/ 140 h 140"/>
                  <a:gd name="T48" fmla="*/ 65 w 118"/>
                  <a:gd name="T49" fmla="*/ 140 h 140"/>
                  <a:gd name="T50" fmla="*/ 76 w 118"/>
                  <a:gd name="T51" fmla="*/ 138 h 140"/>
                  <a:gd name="T52" fmla="*/ 87 w 118"/>
                  <a:gd name="T53" fmla="*/ 132 h 140"/>
                  <a:gd name="T54" fmla="*/ 96 w 118"/>
                  <a:gd name="T55" fmla="*/ 125 h 140"/>
                  <a:gd name="T56" fmla="*/ 104 w 118"/>
                  <a:gd name="T57" fmla="*/ 115 h 140"/>
                  <a:gd name="T58" fmla="*/ 110 w 118"/>
                  <a:gd name="T59" fmla="*/ 104 h 140"/>
                  <a:gd name="T60" fmla="*/ 115 w 118"/>
                  <a:gd name="T61" fmla="*/ 91 h 140"/>
                  <a:gd name="T62" fmla="*/ 117 w 118"/>
                  <a:gd name="T63" fmla="*/ 78 h 140"/>
                  <a:gd name="T64" fmla="*/ 109 w 118"/>
                  <a:gd name="T65" fmla="*/ 71 h 140"/>
                  <a:gd name="T66" fmla="*/ 105 w 118"/>
                  <a:gd name="T67" fmla="*/ 94 h 140"/>
                  <a:gd name="T68" fmla="*/ 94 w 118"/>
                  <a:gd name="T69" fmla="*/ 113 h 140"/>
                  <a:gd name="T70" fmla="*/ 78 w 118"/>
                  <a:gd name="T71" fmla="*/ 126 h 140"/>
                  <a:gd name="T72" fmla="*/ 59 w 118"/>
                  <a:gd name="T73" fmla="*/ 130 h 140"/>
                  <a:gd name="T74" fmla="*/ 40 w 118"/>
                  <a:gd name="T75" fmla="*/ 126 h 140"/>
                  <a:gd name="T76" fmla="*/ 23 w 118"/>
                  <a:gd name="T77" fmla="*/ 113 h 140"/>
                  <a:gd name="T78" fmla="*/ 13 w 118"/>
                  <a:gd name="T79" fmla="*/ 94 h 140"/>
                  <a:gd name="T80" fmla="*/ 9 w 118"/>
                  <a:gd name="T81" fmla="*/ 71 h 140"/>
                  <a:gd name="T82" fmla="*/ 13 w 118"/>
                  <a:gd name="T83" fmla="*/ 48 h 140"/>
                  <a:gd name="T84" fmla="*/ 23 w 118"/>
                  <a:gd name="T85" fmla="*/ 29 h 140"/>
                  <a:gd name="T86" fmla="*/ 40 w 118"/>
                  <a:gd name="T87" fmla="*/ 16 h 140"/>
                  <a:gd name="T88" fmla="*/ 59 w 118"/>
                  <a:gd name="T89" fmla="*/ 11 h 140"/>
                  <a:gd name="T90" fmla="*/ 78 w 118"/>
                  <a:gd name="T91" fmla="*/ 16 h 140"/>
                  <a:gd name="T92" fmla="*/ 94 w 118"/>
                  <a:gd name="T93" fmla="*/ 29 h 140"/>
                  <a:gd name="T94" fmla="*/ 105 w 118"/>
                  <a:gd name="T95" fmla="*/ 48 h 140"/>
                  <a:gd name="T96" fmla="*/ 109 w 118"/>
                  <a:gd name="T97" fmla="*/ 71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18" h="140">
                    <a:moveTo>
                      <a:pt x="118" y="71"/>
                    </a:moveTo>
                    <a:lnTo>
                      <a:pt x="117" y="64"/>
                    </a:lnTo>
                    <a:lnTo>
                      <a:pt x="116" y="56"/>
                    </a:lnTo>
                    <a:lnTo>
                      <a:pt x="115" y="50"/>
                    </a:lnTo>
                    <a:lnTo>
                      <a:pt x="113" y="43"/>
                    </a:lnTo>
                    <a:lnTo>
                      <a:pt x="110" y="37"/>
                    </a:lnTo>
                    <a:lnTo>
                      <a:pt x="108" y="31"/>
                    </a:lnTo>
                    <a:lnTo>
                      <a:pt x="104" y="26"/>
                    </a:lnTo>
                    <a:lnTo>
                      <a:pt x="100" y="22"/>
                    </a:lnTo>
                    <a:lnTo>
                      <a:pt x="96" y="17"/>
                    </a:lnTo>
                    <a:lnTo>
                      <a:pt x="92" y="12"/>
                    </a:lnTo>
                    <a:lnTo>
                      <a:pt x="87" y="10"/>
                    </a:lnTo>
                    <a:lnTo>
                      <a:pt x="82" y="6"/>
                    </a:lnTo>
                    <a:lnTo>
                      <a:pt x="76" y="4"/>
                    </a:lnTo>
                    <a:lnTo>
                      <a:pt x="71" y="2"/>
                    </a:lnTo>
                    <a:lnTo>
                      <a:pt x="65" y="1"/>
                    </a:lnTo>
                    <a:lnTo>
                      <a:pt x="59" y="0"/>
                    </a:lnTo>
                    <a:lnTo>
                      <a:pt x="53" y="1"/>
                    </a:lnTo>
                    <a:lnTo>
                      <a:pt x="47" y="2"/>
                    </a:lnTo>
                    <a:lnTo>
                      <a:pt x="42" y="4"/>
                    </a:lnTo>
                    <a:lnTo>
                      <a:pt x="36" y="6"/>
                    </a:lnTo>
                    <a:lnTo>
                      <a:pt x="31" y="10"/>
                    </a:lnTo>
                    <a:lnTo>
                      <a:pt x="25" y="12"/>
                    </a:lnTo>
                    <a:lnTo>
                      <a:pt x="21" y="17"/>
                    </a:lnTo>
                    <a:lnTo>
                      <a:pt x="17" y="22"/>
                    </a:lnTo>
                    <a:lnTo>
                      <a:pt x="13" y="26"/>
                    </a:lnTo>
                    <a:lnTo>
                      <a:pt x="10" y="31"/>
                    </a:lnTo>
                    <a:lnTo>
                      <a:pt x="7" y="37"/>
                    </a:lnTo>
                    <a:lnTo>
                      <a:pt x="4" y="43"/>
                    </a:lnTo>
                    <a:lnTo>
                      <a:pt x="2" y="50"/>
                    </a:lnTo>
                    <a:lnTo>
                      <a:pt x="1" y="56"/>
                    </a:lnTo>
                    <a:lnTo>
                      <a:pt x="0" y="64"/>
                    </a:lnTo>
                    <a:lnTo>
                      <a:pt x="0" y="71"/>
                    </a:lnTo>
                    <a:lnTo>
                      <a:pt x="0" y="78"/>
                    </a:lnTo>
                    <a:lnTo>
                      <a:pt x="1" y="85"/>
                    </a:lnTo>
                    <a:lnTo>
                      <a:pt x="2" y="91"/>
                    </a:lnTo>
                    <a:lnTo>
                      <a:pt x="4" y="98"/>
                    </a:lnTo>
                    <a:lnTo>
                      <a:pt x="7" y="104"/>
                    </a:lnTo>
                    <a:lnTo>
                      <a:pt x="10" y="110"/>
                    </a:lnTo>
                    <a:lnTo>
                      <a:pt x="13" y="115"/>
                    </a:lnTo>
                    <a:lnTo>
                      <a:pt x="17" y="120"/>
                    </a:lnTo>
                    <a:lnTo>
                      <a:pt x="21" y="125"/>
                    </a:lnTo>
                    <a:lnTo>
                      <a:pt x="25" y="128"/>
                    </a:lnTo>
                    <a:lnTo>
                      <a:pt x="31" y="132"/>
                    </a:lnTo>
                    <a:lnTo>
                      <a:pt x="36" y="136"/>
                    </a:lnTo>
                    <a:lnTo>
                      <a:pt x="42" y="138"/>
                    </a:lnTo>
                    <a:lnTo>
                      <a:pt x="47" y="139"/>
                    </a:lnTo>
                    <a:lnTo>
                      <a:pt x="53" y="140"/>
                    </a:lnTo>
                    <a:lnTo>
                      <a:pt x="59" y="140"/>
                    </a:lnTo>
                    <a:lnTo>
                      <a:pt x="65" y="140"/>
                    </a:lnTo>
                    <a:lnTo>
                      <a:pt x="71" y="139"/>
                    </a:lnTo>
                    <a:lnTo>
                      <a:pt x="76" y="138"/>
                    </a:lnTo>
                    <a:lnTo>
                      <a:pt x="82" y="136"/>
                    </a:lnTo>
                    <a:lnTo>
                      <a:pt x="87" y="132"/>
                    </a:lnTo>
                    <a:lnTo>
                      <a:pt x="92" y="128"/>
                    </a:lnTo>
                    <a:lnTo>
                      <a:pt x="96" y="125"/>
                    </a:lnTo>
                    <a:lnTo>
                      <a:pt x="100" y="120"/>
                    </a:lnTo>
                    <a:lnTo>
                      <a:pt x="104" y="115"/>
                    </a:lnTo>
                    <a:lnTo>
                      <a:pt x="108" y="110"/>
                    </a:lnTo>
                    <a:lnTo>
                      <a:pt x="110" y="104"/>
                    </a:lnTo>
                    <a:lnTo>
                      <a:pt x="113" y="98"/>
                    </a:lnTo>
                    <a:lnTo>
                      <a:pt x="115" y="91"/>
                    </a:lnTo>
                    <a:lnTo>
                      <a:pt x="116" y="85"/>
                    </a:lnTo>
                    <a:lnTo>
                      <a:pt x="117" y="78"/>
                    </a:lnTo>
                    <a:lnTo>
                      <a:pt x="118" y="71"/>
                    </a:lnTo>
                    <a:close/>
                    <a:moveTo>
                      <a:pt x="109" y="71"/>
                    </a:moveTo>
                    <a:lnTo>
                      <a:pt x="108" y="83"/>
                    </a:lnTo>
                    <a:lnTo>
                      <a:pt x="105" y="94"/>
                    </a:lnTo>
                    <a:lnTo>
                      <a:pt x="100" y="104"/>
                    </a:lnTo>
                    <a:lnTo>
                      <a:pt x="94" y="113"/>
                    </a:lnTo>
                    <a:lnTo>
                      <a:pt x="87" y="120"/>
                    </a:lnTo>
                    <a:lnTo>
                      <a:pt x="78" y="126"/>
                    </a:lnTo>
                    <a:lnTo>
                      <a:pt x="69" y="128"/>
                    </a:lnTo>
                    <a:lnTo>
                      <a:pt x="59" y="130"/>
                    </a:lnTo>
                    <a:lnTo>
                      <a:pt x="49" y="128"/>
                    </a:lnTo>
                    <a:lnTo>
                      <a:pt x="40" y="126"/>
                    </a:lnTo>
                    <a:lnTo>
                      <a:pt x="31" y="120"/>
                    </a:lnTo>
                    <a:lnTo>
                      <a:pt x="23" y="113"/>
                    </a:lnTo>
                    <a:lnTo>
                      <a:pt x="17" y="104"/>
                    </a:lnTo>
                    <a:lnTo>
                      <a:pt x="13" y="94"/>
                    </a:lnTo>
                    <a:lnTo>
                      <a:pt x="10" y="83"/>
                    </a:lnTo>
                    <a:lnTo>
                      <a:pt x="9" y="71"/>
                    </a:lnTo>
                    <a:lnTo>
                      <a:pt x="10" y="59"/>
                    </a:lnTo>
                    <a:lnTo>
                      <a:pt x="13" y="48"/>
                    </a:lnTo>
                    <a:lnTo>
                      <a:pt x="17" y="37"/>
                    </a:lnTo>
                    <a:lnTo>
                      <a:pt x="23" y="29"/>
                    </a:lnTo>
                    <a:lnTo>
                      <a:pt x="31" y="22"/>
                    </a:lnTo>
                    <a:lnTo>
                      <a:pt x="40" y="16"/>
                    </a:lnTo>
                    <a:lnTo>
                      <a:pt x="49" y="12"/>
                    </a:lnTo>
                    <a:lnTo>
                      <a:pt x="59" y="11"/>
                    </a:lnTo>
                    <a:lnTo>
                      <a:pt x="69" y="12"/>
                    </a:lnTo>
                    <a:lnTo>
                      <a:pt x="78" y="16"/>
                    </a:lnTo>
                    <a:lnTo>
                      <a:pt x="87" y="22"/>
                    </a:lnTo>
                    <a:lnTo>
                      <a:pt x="94" y="29"/>
                    </a:lnTo>
                    <a:lnTo>
                      <a:pt x="100" y="37"/>
                    </a:lnTo>
                    <a:lnTo>
                      <a:pt x="105" y="48"/>
                    </a:lnTo>
                    <a:lnTo>
                      <a:pt x="108" y="59"/>
                    </a:lnTo>
                    <a:lnTo>
                      <a:pt x="109" y="71"/>
                    </a:lnTo>
                    <a:close/>
                  </a:path>
                </a:pathLst>
              </a:custGeom>
              <a:solidFill>
                <a:srgbClr val="F9E0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5" name="Freeform 206"/>
              <p:cNvSpPr>
                <a:spLocks noEditPoints="1"/>
              </p:cNvSpPr>
              <p:nvPr/>
            </p:nvSpPr>
            <p:spPr bwMode="auto">
              <a:xfrm>
                <a:off x="1151" y="2649"/>
                <a:ext cx="21" cy="21"/>
              </a:xfrm>
              <a:custGeom>
                <a:avLst/>
                <a:gdLst>
                  <a:gd name="T0" fmla="*/ 109 w 109"/>
                  <a:gd name="T1" fmla="*/ 58 h 130"/>
                  <a:gd name="T2" fmla="*/ 107 w 109"/>
                  <a:gd name="T3" fmla="*/ 46 h 130"/>
                  <a:gd name="T4" fmla="*/ 100 w 109"/>
                  <a:gd name="T5" fmla="*/ 29 h 130"/>
                  <a:gd name="T6" fmla="*/ 85 w 109"/>
                  <a:gd name="T7" fmla="*/ 11 h 130"/>
                  <a:gd name="T8" fmla="*/ 71 w 109"/>
                  <a:gd name="T9" fmla="*/ 2 h 130"/>
                  <a:gd name="T10" fmla="*/ 61 w 109"/>
                  <a:gd name="T11" fmla="*/ 0 h 130"/>
                  <a:gd name="T12" fmla="*/ 50 w 109"/>
                  <a:gd name="T13" fmla="*/ 0 h 130"/>
                  <a:gd name="T14" fmla="*/ 39 w 109"/>
                  <a:gd name="T15" fmla="*/ 2 h 130"/>
                  <a:gd name="T16" fmla="*/ 24 w 109"/>
                  <a:gd name="T17" fmla="*/ 11 h 130"/>
                  <a:gd name="T18" fmla="*/ 9 w 109"/>
                  <a:gd name="T19" fmla="*/ 29 h 130"/>
                  <a:gd name="T20" fmla="*/ 3 w 109"/>
                  <a:gd name="T21" fmla="*/ 46 h 130"/>
                  <a:gd name="T22" fmla="*/ 0 w 109"/>
                  <a:gd name="T23" fmla="*/ 58 h 130"/>
                  <a:gd name="T24" fmla="*/ 0 w 109"/>
                  <a:gd name="T25" fmla="*/ 71 h 130"/>
                  <a:gd name="T26" fmla="*/ 3 w 109"/>
                  <a:gd name="T27" fmla="*/ 84 h 130"/>
                  <a:gd name="T28" fmla="*/ 7 w 109"/>
                  <a:gd name="T29" fmla="*/ 96 h 130"/>
                  <a:gd name="T30" fmla="*/ 12 w 109"/>
                  <a:gd name="T31" fmla="*/ 106 h 130"/>
                  <a:gd name="T32" fmla="*/ 20 w 109"/>
                  <a:gd name="T33" fmla="*/ 115 h 130"/>
                  <a:gd name="T34" fmla="*/ 29 w 109"/>
                  <a:gd name="T35" fmla="*/ 121 h 130"/>
                  <a:gd name="T36" fmla="*/ 39 w 109"/>
                  <a:gd name="T37" fmla="*/ 127 h 130"/>
                  <a:gd name="T38" fmla="*/ 50 w 109"/>
                  <a:gd name="T39" fmla="*/ 130 h 130"/>
                  <a:gd name="T40" fmla="*/ 61 w 109"/>
                  <a:gd name="T41" fmla="*/ 130 h 130"/>
                  <a:gd name="T42" fmla="*/ 71 w 109"/>
                  <a:gd name="T43" fmla="*/ 127 h 130"/>
                  <a:gd name="T44" fmla="*/ 85 w 109"/>
                  <a:gd name="T45" fmla="*/ 119 h 130"/>
                  <a:gd name="T46" fmla="*/ 100 w 109"/>
                  <a:gd name="T47" fmla="*/ 101 h 130"/>
                  <a:gd name="T48" fmla="*/ 107 w 109"/>
                  <a:gd name="T49" fmla="*/ 84 h 130"/>
                  <a:gd name="T50" fmla="*/ 109 w 109"/>
                  <a:gd name="T51" fmla="*/ 71 h 130"/>
                  <a:gd name="T52" fmla="*/ 100 w 109"/>
                  <a:gd name="T53" fmla="*/ 65 h 130"/>
                  <a:gd name="T54" fmla="*/ 97 w 109"/>
                  <a:gd name="T55" fmla="*/ 85 h 130"/>
                  <a:gd name="T56" fmla="*/ 87 w 109"/>
                  <a:gd name="T57" fmla="*/ 103 h 130"/>
                  <a:gd name="T58" fmla="*/ 73 w 109"/>
                  <a:gd name="T59" fmla="*/ 114 h 130"/>
                  <a:gd name="T60" fmla="*/ 55 w 109"/>
                  <a:gd name="T61" fmla="*/ 119 h 130"/>
                  <a:gd name="T62" fmla="*/ 38 w 109"/>
                  <a:gd name="T63" fmla="*/ 114 h 130"/>
                  <a:gd name="T64" fmla="*/ 22 w 109"/>
                  <a:gd name="T65" fmla="*/ 103 h 130"/>
                  <a:gd name="T66" fmla="*/ 13 w 109"/>
                  <a:gd name="T67" fmla="*/ 85 h 130"/>
                  <a:gd name="T68" fmla="*/ 9 w 109"/>
                  <a:gd name="T69" fmla="*/ 65 h 130"/>
                  <a:gd name="T70" fmla="*/ 13 w 109"/>
                  <a:gd name="T71" fmla="*/ 43 h 130"/>
                  <a:gd name="T72" fmla="*/ 22 w 109"/>
                  <a:gd name="T73" fmla="*/ 26 h 130"/>
                  <a:gd name="T74" fmla="*/ 38 w 109"/>
                  <a:gd name="T75" fmla="*/ 16 h 130"/>
                  <a:gd name="T76" fmla="*/ 55 w 109"/>
                  <a:gd name="T77" fmla="*/ 11 h 130"/>
                  <a:gd name="T78" fmla="*/ 73 w 109"/>
                  <a:gd name="T79" fmla="*/ 16 h 130"/>
                  <a:gd name="T80" fmla="*/ 87 w 109"/>
                  <a:gd name="T81" fmla="*/ 26 h 130"/>
                  <a:gd name="T82" fmla="*/ 97 w 109"/>
                  <a:gd name="T83" fmla="*/ 43 h 130"/>
                  <a:gd name="T84" fmla="*/ 100 w 109"/>
                  <a:gd name="T85" fmla="*/ 65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09" h="130">
                    <a:moveTo>
                      <a:pt x="109" y="65"/>
                    </a:moveTo>
                    <a:lnTo>
                      <a:pt x="109" y="58"/>
                    </a:lnTo>
                    <a:lnTo>
                      <a:pt x="108" y="52"/>
                    </a:lnTo>
                    <a:lnTo>
                      <a:pt x="107" y="46"/>
                    </a:lnTo>
                    <a:lnTo>
                      <a:pt x="105" y="40"/>
                    </a:lnTo>
                    <a:lnTo>
                      <a:pt x="100" y="29"/>
                    </a:lnTo>
                    <a:lnTo>
                      <a:pt x="93" y="19"/>
                    </a:lnTo>
                    <a:lnTo>
                      <a:pt x="85" y="11"/>
                    </a:lnTo>
                    <a:lnTo>
                      <a:pt x="76" y="5"/>
                    </a:lnTo>
                    <a:lnTo>
                      <a:pt x="71" y="2"/>
                    </a:lnTo>
                    <a:lnTo>
                      <a:pt x="66" y="1"/>
                    </a:lnTo>
                    <a:lnTo>
                      <a:pt x="61" y="0"/>
                    </a:lnTo>
                    <a:lnTo>
                      <a:pt x="55" y="0"/>
                    </a:lnTo>
                    <a:lnTo>
                      <a:pt x="50" y="0"/>
                    </a:lnTo>
                    <a:lnTo>
                      <a:pt x="44" y="1"/>
                    </a:lnTo>
                    <a:lnTo>
                      <a:pt x="39" y="2"/>
                    </a:lnTo>
                    <a:lnTo>
                      <a:pt x="34" y="5"/>
                    </a:lnTo>
                    <a:lnTo>
                      <a:pt x="24" y="11"/>
                    </a:lnTo>
                    <a:lnTo>
                      <a:pt x="16" y="19"/>
                    </a:lnTo>
                    <a:lnTo>
                      <a:pt x="9" y="29"/>
                    </a:lnTo>
                    <a:lnTo>
                      <a:pt x="4" y="40"/>
                    </a:lnTo>
                    <a:lnTo>
                      <a:pt x="3" y="46"/>
                    </a:lnTo>
                    <a:lnTo>
                      <a:pt x="1" y="52"/>
                    </a:lnTo>
                    <a:lnTo>
                      <a:pt x="0" y="58"/>
                    </a:lnTo>
                    <a:lnTo>
                      <a:pt x="0" y="65"/>
                    </a:lnTo>
                    <a:lnTo>
                      <a:pt x="0" y="71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4" y="90"/>
                    </a:lnTo>
                    <a:lnTo>
                      <a:pt x="7" y="96"/>
                    </a:lnTo>
                    <a:lnTo>
                      <a:pt x="9" y="101"/>
                    </a:lnTo>
                    <a:lnTo>
                      <a:pt x="12" y="106"/>
                    </a:lnTo>
                    <a:lnTo>
                      <a:pt x="16" y="110"/>
                    </a:lnTo>
                    <a:lnTo>
                      <a:pt x="20" y="115"/>
                    </a:lnTo>
                    <a:lnTo>
                      <a:pt x="24" y="119"/>
                    </a:lnTo>
                    <a:lnTo>
                      <a:pt x="29" y="121"/>
                    </a:lnTo>
                    <a:lnTo>
                      <a:pt x="34" y="125"/>
                    </a:lnTo>
                    <a:lnTo>
                      <a:pt x="39" y="127"/>
                    </a:lnTo>
                    <a:lnTo>
                      <a:pt x="44" y="128"/>
                    </a:lnTo>
                    <a:lnTo>
                      <a:pt x="50" y="130"/>
                    </a:lnTo>
                    <a:lnTo>
                      <a:pt x="55" y="130"/>
                    </a:lnTo>
                    <a:lnTo>
                      <a:pt x="61" y="130"/>
                    </a:lnTo>
                    <a:lnTo>
                      <a:pt x="66" y="128"/>
                    </a:lnTo>
                    <a:lnTo>
                      <a:pt x="71" y="127"/>
                    </a:lnTo>
                    <a:lnTo>
                      <a:pt x="76" y="125"/>
                    </a:lnTo>
                    <a:lnTo>
                      <a:pt x="85" y="119"/>
                    </a:lnTo>
                    <a:lnTo>
                      <a:pt x="93" y="110"/>
                    </a:lnTo>
                    <a:lnTo>
                      <a:pt x="100" y="101"/>
                    </a:lnTo>
                    <a:lnTo>
                      <a:pt x="105" y="90"/>
                    </a:lnTo>
                    <a:lnTo>
                      <a:pt x="107" y="84"/>
                    </a:lnTo>
                    <a:lnTo>
                      <a:pt x="108" y="78"/>
                    </a:lnTo>
                    <a:lnTo>
                      <a:pt x="109" y="71"/>
                    </a:lnTo>
                    <a:lnTo>
                      <a:pt x="109" y="65"/>
                    </a:lnTo>
                    <a:close/>
                    <a:moveTo>
                      <a:pt x="100" y="65"/>
                    </a:moveTo>
                    <a:lnTo>
                      <a:pt x="99" y="76"/>
                    </a:lnTo>
                    <a:lnTo>
                      <a:pt x="97" y="85"/>
                    </a:lnTo>
                    <a:lnTo>
                      <a:pt x="92" y="95"/>
                    </a:lnTo>
                    <a:lnTo>
                      <a:pt x="87" y="103"/>
                    </a:lnTo>
                    <a:lnTo>
                      <a:pt x="80" y="109"/>
                    </a:lnTo>
                    <a:lnTo>
                      <a:pt x="73" y="114"/>
                    </a:lnTo>
                    <a:lnTo>
                      <a:pt x="64" y="118"/>
                    </a:lnTo>
                    <a:lnTo>
                      <a:pt x="55" y="119"/>
                    </a:lnTo>
                    <a:lnTo>
                      <a:pt x="46" y="118"/>
                    </a:lnTo>
                    <a:lnTo>
                      <a:pt x="38" y="114"/>
                    </a:lnTo>
                    <a:lnTo>
                      <a:pt x="30" y="109"/>
                    </a:lnTo>
                    <a:lnTo>
                      <a:pt x="22" y="103"/>
                    </a:lnTo>
                    <a:lnTo>
                      <a:pt x="17" y="95"/>
                    </a:lnTo>
                    <a:lnTo>
                      <a:pt x="13" y="85"/>
                    </a:lnTo>
                    <a:lnTo>
                      <a:pt x="10" y="76"/>
                    </a:lnTo>
                    <a:lnTo>
                      <a:pt x="9" y="65"/>
                    </a:lnTo>
                    <a:lnTo>
                      <a:pt x="10" y="54"/>
                    </a:lnTo>
                    <a:lnTo>
                      <a:pt x="13" y="43"/>
                    </a:lnTo>
                    <a:lnTo>
                      <a:pt x="17" y="35"/>
                    </a:lnTo>
                    <a:lnTo>
                      <a:pt x="22" y="26"/>
                    </a:lnTo>
                    <a:lnTo>
                      <a:pt x="30" y="20"/>
                    </a:lnTo>
                    <a:lnTo>
                      <a:pt x="38" y="16"/>
                    </a:lnTo>
                    <a:lnTo>
                      <a:pt x="46" y="12"/>
                    </a:lnTo>
                    <a:lnTo>
                      <a:pt x="55" y="11"/>
                    </a:lnTo>
                    <a:lnTo>
                      <a:pt x="64" y="12"/>
                    </a:lnTo>
                    <a:lnTo>
                      <a:pt x="73" y="16"/>
                    </a:lnTo>
                    <a:lnTo>
                      <a:pt x="80" y="20"/>
                    </a:lnTo>
                    <a:lnTo>
                      <a:pt x="87" y="26"/>
                    </a:lnTo>
                    <a:lnTo>
                      <a:pt x="92" y="35"/>
                    </a:lnTo>
                    <a:lnTo>
                      <a:pt x="97" y="43"/>
                    </a:lnTo>
                    <a:lnTo>
                      <a:pt x="99" y="54"/>
                    </a:lnTo>
                    <a:lnTo>
                      <a:pt x="100" y="65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6" name="Freeform 207"/>
              <p:cNvSpPr>
                <a:spLocks noEditPoints="1"/>
              </p:cNvSpPr>
              <p:nvPr/>
            </p:nvSpPr>
            <p:spPr bwMode="auto">
              <a:xfrm>
                <a:off x="1152" y="2649"/>
                <a:ext cx="20" cy="20"/>
              </a:xfrm>
              <a:custGeom>
                <a:avLst/>
                <a:gdLst>
                  <a:gd name="T0" fmla="*/ 99 w 100"/>
                  <a:gd name="T1" fmla="*/ 48 h 119"/>
                  <a:gd name="T2" fmla="*/ 91 w 100"/>
                  <a:gd name="T3" fmla="*/ 26 h 119"/>
                  <a:gd name="T4" fmla="*/ 78 w 100"/>
                  <a:gd name="T5" fmla="*/ 11 h 119"/>
                  <a:gd name="T6" fmla="*/ 60 w 100"/>
                  <a:gd name="T7" fmla="*/ 1 h 119"/>
                  <a:gd name="T8" fmla="*/ 40 w 100"/>
                  <a:gd name="T9" fmla="*/ 1 h 119"/>
                  <a:gd name="T10" fmla="*/ 22 w 100"/>
                  <a:gd name="T11" fmla="*/ 11 h 119"/>
                  <a:gd name="T12" fmla="*/ 8 w 100"/>
                  <a:gd name="T13" fmla="*/ 26 h 119"/>
                  <a:gd name="T14" fmla="*/ 1 w 100"/>
                  <a:gd name="T15" fmla="*/ 48 h 119"/>
                  <a:gd name="T16" fmla="*/ 1 w 100"/>
                  <a:gd name="T17" fmla="*/ 72 h 119"/>
                  <a:gd name="T18" fmla="*/ 8 w 100"/>
                  <a:gd name="T19" fmla="*/ 93 h 119"/>
                  <a:gd name="T20" fmla="*/ 22 w 100"/>
                  <a:gd name="T21" fmla="*/ 109 h 119"/>
                  <a:gd name="T22" fmla="*/ 40 w 100"/>
                  <a:gd name="T23" fmla="*/ 117 h 119"/>
                  <a:gd name="T24" fmla="*/ 60 w 100"/>
                  <a:gd name="T25" fmla="*/ 117 h 119"/>
                  <a:gd name="T26" fmla="*/ 78 w 100"/>
                  <a:gd name="T27" fmla="*/ 109 h 119"/>
                  <a:gd name="T28" fmla="*/ 91 w 100"/>
                  <a:gd name="T29" fmla="*/ 93 h 119"/>
                  <a:gd name="T30" fmla="*/ 99 w 100"/>
                  <a:gd name="T31" fmla="*/ 72 h 119"/>
                  <a:gd name="T32" fmla="*/ 91 w 100"/>
                  <a:gd name="T33" fmla="*/ 60 h 119"/>
                  <a:gd name="T34" fmla="*/ 87 w 100"/>
                  <a:gd name="T35" fmla="*/ 79 h 119"/>
                  <a:gd name="T36" fmla="*/ 79 w 100"/>
                  <a:gd name="T37" fmla="*/ 95 h 119"/>
                  <a:gd name="T38" fmla="*/ 66 w 100"/>
                  <a:gd name="T39" fmla="*/ 104 h 119"/>
                  <a:gd name="T40" fmla="*/ 50 w 100"/>
                  <a:gd name="T41" fmla="*/ 108 h 119"/>
                  <a:gd name="T42" fmla="*/ 34 w 100"/>
                  <a:gd name="T43" fmla="*/ 104 h 119"/>
                  <a:gd name="T44" fmla="*/ 20 w 100"/>
                  <a:gd name="T45" fmla="*/ 95 h 119"/>
                  <a:gd name="T46" fmla="*/ 12 w 100"/>
                  <a:gd name="T47" fmla="*/ 79 h 119"/>
                  <a:gd name="T48" fmla="*/ 9 w 100"/>
                  <a:gd name="T49" fmla="*/ 60 h 119"/>
                  <a:gd name="T50" fmla="*/ 12 w 100"/>
                  <a:gd name="T51" fmla="*/ 41 h 119"/>
                  <a:gd name="T52" fmla="*/ 20 w 100"/>
                  <a:gd name="T53" fmla="*/ 25 h 119"/>
                  <a:gd name="T54" fmla="*/ 34 w 100"/>
                  <a:gd name="T55" fmla="*/ 15 h 119"/>
                  <a:gd name="T56" fmla="*/ 50 w 100"/>
                  <a:gd name="T57" fmla="*/ 11 h 119"/>
                  <a:gd name="T58" fmla="*/ 66 w 100"/>
                  <a:gd name="T59" fmla="*/ 15 h 119"/>
                  <a:gd name="T60" fmla="*/ 79 w 100"/>
                  <a:gd name="T61" fmla="*/ 25 h 119"/>
                  <a:gd name="T62" fmla="*/ 87 w 100"/>
                  <a:gd name="T63" fmla="*/ 41 h 119"/>
                  <a:gd name="T64" fmla="*/ 91 w 100"/>
                  <a:gd name="T65" fmla="*/ 60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19">
                    <a:moveTo>
                      <a:pt x="100" y="60"/>
                    </a:moveTo>
                    <a:lnTo>
                      <a:pt x="99" y="48"/>
                    </a:lnTo>
                    <a:lnTo>
                      <a:pt x="96" y="37"/>
                    </a:lnTo>
                    <a:lnTo>
                      <a:pt x="91" y="26"/>
                    </a:lnTo>
                    <a:lnTo>
                      <a:pt x="85" y="18"/>
                    </a:lnTo>
                    <a:lnTo>
                      <a:pt x="78" y="11"/>
                    </a:lnTo>
                    <a:lnTo>
                      <a:pt x="69" y="5"/>
                    </a:lnTo>
                    <a:lnTo>
                      <a:pt x="60" y="1"/>
                    </a:lnTo>
                    <a:lnTo>
                      <a:pt x="50" y="0"/>
                    </a:lnTo>
                    <a:lnTo>
                      <a:pt x="40" y="1"/>
                    </a:lnTo>
                    <a:lnTo>
                      <a:pt x="31" y="5"/>
                    </a:lnTo>
                    <a:lnTo>
                      <a:pt x="22" y="11"/>
                    </a:lnTo>
                    <a:lnTo>
                      <a:pt x="14" y="18"/>
                    </a:lnTo>
                    <a:lnTo>
                      <a:pt x="8" y="26"/>
                    </a:lnTo>
                    <a:lnTo>
                      <a:pt x="4" y="37"/>
                    </a:lnTo>
                    <a:lnTo>
                      <a:pt x="1" y="48"/>
                    </a:lnTo>
                    <a:lnTo>
                      <a:pt x="0" y="60"/>
                    </a:lnTo>
                    <a:lnTo>
                      <a:pt x="1" y="72"/>
                    </a:lnTo>
                    <a:lnTo>
                      <a:pt x="4" y="83"/>
                    </a:lnTo>
                    <a:lnTo>
                      <a:pt x="8" y="93"/>
                    </a:lnTo>
                    <a:lnTo>
                      <a:pt x="14" y="102"/>
                    </a:lnTo>
                    <a:lnTo>
                      <a:pt x="22" y="109"/>
                    </a:lnTo>
                    <a:lnTo>
                      <a:pt x="31" y="115"/>
                    </a:lnTo>
                    <a:lnTo>
                      <a:pt x="40" y="117"/>
                    </a:lnTo>
                    <a:lnTo>
                      <a:pt x="50" y="119"/>
                    </a:lnTo>
                    <a:lnTo>
                      <a:pt x="60" y="117"/>
                    </a:lnTo>
                    <a:lnTo>
                      <a:pt x="69" y="115"/>
                    </a:lnTo>
                    <a:lnTo>
                      <a:pt x="78" y="109"/>
                    </a:lnTo>
                    <a:lnTo>
                      <a:pt x="85" y="102"/>
                    </a:lnTo>
                    <a:lnTo>
                      <a:pt x="91" y="93"/>
                    </a:lnTo>
                    <a:lnTo>
                      <a:pt x="96" y="83"/>
                    </a:lnTo>
                    <a:lnTo>
                      <a:pt x="99" y="72"/>
                    </a:lnTo>
                    <a:lnTo>
                      <a:pt x="100" y="60"/>
                    </a:lnTo>
                    <a:close/>
                    <a:moveTo>
                      <a:pt x="91" y="60"/>
                    </a:moveTo>
                    <a:lnTo>
                      <a:pt x="90" y="69"/>
                    </a:lnTo>
                    <a:lnTo>
                      <a:pt x="87" y="79"/>
                    </a:lnTo>
                    <a:lnTo>
                      <a:pt x="84" y="87"/>
                    </a:lnTo>
                    <a:lnTo>
                      <a:pt x="79" y="95"/>
                    </a:lnTo>
                    <a:lnTo>
                      <a:pt x="73" y="101"/>
                    </a:lnTo>
                    <a:lnTo>
                      <a:pt x="66" y="104"/>
                    </a:lnTo>
                    <a:lnTo>
                      <a:pt x="58" y="108"/>
                    </a:lnTo>
                    <a:lnTo>
                      <a:pt x="50" y="108"/>
                    </a:lnTo>
                    <a:lnTo>
                      <a:pt x="42" y="108"/>
                    </a:lnTo>
                    <a:lnTo>
                      <a:pt x="34" y="104"/>
                    </a:lnTo>
                    <a:lnTo>
                      <a:pt x="27" y="101"/>
                    </a:lnTo>
                    <a:lnTo>
                      <a:pt x="20" y="95"/>
                    </a:lnTo>
                    <a:lnTo>
                      <a:pt x="16" y="87"/>
                    </a:lnTo>
                    <a:lnTo>
                      <a:pt x="12" y="79"/>
                    </a:lnTo>
                    <a:lnTo>
                      <a:pt x="9" y="69"/>
                    </a:lnTo>
                    <a:lnTo>
                      <a:pt x="9" y="60"/>
                    </a:lnTo>
                    <a:lnTo>
                      <a:pt x="9" y="50"/>
                    </a:lnTo>
                    <a:lnTo>
                      <a:pt x="12" y="41"/>
                    </a:lnTo>
                    <a:lnTo>
                      <a:pt x="16" y="32"/>
                    </a:lnTo>
                    <a:lnTo>
                      <a:pt x="20" y="25"/>
                    </a:lnTo>
                    <a:lnTo>
                      <a:pt x="27" y="19"/>
                    </a:lnTo>
                    <a:lnTo>
                      <a:pt x="34" y="15"/>
                    </a:lnTo>
                    <a:lnTo>
                      <a:pt x="42" y="12"/>
                    </a:lnTo>
                    <a:lnTo>
                      <a:pt x="50" y="11"/>
                    </a:lnTo>
                    <a:lnTo>
                      <a:pt x="58" y="12"/>
                    </a:lnTo>
                    <a:lnTo>
                      <a:pt x="66" y="15"/>
                    </a:lnTo>
                    <a:lnTo>
                      <a:pt x="73" y="19"/>
                    </a:lnTo>
                    <a:lnTo>
                      <a:pt x="79" y="25"/>
                    </a:lnTo>
                    <a:lnTo>
                      <a:pt x="84" y="32"/>
                    </a:lnTo>
                    <a:lnTo>
                      <a:pt x="87" y="41"/>
                    </a:lnTo>
                    <a:lnTo>
                      <a:pt x="90" y="50"/>
                    </a:lnTo>
                    <a:lnTo>
                      <a:pt x="91" y="60"/>
                    </a:lnTo>
                    <a:close/>
                  </a:path>
                </a:pathLst>
              </a:custGeom>
              <a:solidFill>
                <a:srgbClr val="FAE3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7" name="Freeform 208"/>
              <p:cNvSpPr>
                <a:spLocks noEditPoints="1"/>
              </p:cNvSpPr>
              <p:nvPr/>
            </p:nvSpPr>
            <p:spPr bwMode="auto">
              <a:xfrm>
                <a:off x="1152" y="2650"/>
                <a:ext cx="19" cy="18"/>
              </a:xfrm>
              <a:custGeom>
                <a:avLst/>
                <a:gdLst>
                  <a:gd name="T0" fmla="*/ 90 w 91"/>
                  <a:gd name="T1" fmla="*/ 43 h 108"/>
                  <a:gd name="T2" fmla="*/ 83 w 91"/>
                  <a:gd name="T3" fmla="*/ 24 h 108"/>
                  <a:gd name="T4" fmla="*/ 71 w 91"/>
                  <a:gd name="T5" fmla="*/ 9 h 108"/>
                  <a:gd name="T6" fmla="*/ 55 w 91"/>
                  <a:gd name="T7" fmla="*/ 1 h 108"/>
                  <a:gd name="T8" fmla="*/ 37 w 91"/>
                  <a:gd name="T9" fmla="*/ 1 h 108"/>
                  <a:gd name="T10" fmla="*/ 21 w 91"/>
                  <a:gd name="T11" fmla="*/ 9 h 108"/>
                  <a:gd name="T12" fmla="*/ 8 w 91"/>
                  <a:gd name="T13" fmla="*/ 24 h 108"/>
                  <a:gd name="T14" fmla="*/ 1 w 91"/>
                  <a:gd name="T15" fmla="*/ 43 h 108"/>
                  <a:gd name="T16" fmla="*/ 1 w 91"/>
                  <a:gd name="T17" fmla="*/ 65 h 108"/>
                  <a:gd name="T18" fmla="*/ 8 w 91"/>
                  <a:gd name="T19" fmla="*/ 84 h 108"/>
                  <a:gd name="T20" fmla="*/ 21 w 91"/>
                  <a:gd name="T21" fmla="*/ 98 h 108"/>
                  <a:gd name="T22" fmla="*/ 37 w 91"/>
                  <a:gd name="T23" fmla="*/ 107 h 108"/>
                  <a:gd name="T24" fmla="*/ 55 w 91"/>
                  <a:gd name="T25" fmla="*/ 107 h 108"/>
                  <a:gd name="T26" fmla="*/ 71 w 91"/>
                  <a:gd name="T27" fmla="*/ 98 h 108"/>
                  <a:gd name="T28" fmla="*/ 83 w 91"/>
                  <a:gd name="T29" fmla="*/ 84 h 108"/>
                  <a:gd name="T30" fmla="*/ 90 w 91"/>
                  <a:gd name="T31" fmla="*/ 65 h 108"/>
                  <a:gd name="T32" fmla="*/ 82 w 91"/>
                  <a:gd name="T33" fmla="*/ 54 h 108"/>
                  <a:gd name="T34" fmla="*/ 79 w 91"/>
                  <a:gd name="T35" fmla="*/ 71 h 108"/>
                  <a:gd name="T36" fmla="*/ 72 w 91"/>
                  <a:gd name="T37" fmla="*/ 84 h 108"/>
                  <a:gd name="T38" fmla="*/ 60 w 91"/>
                  <a:gd name="T39" fmla="*/ 93 h 108"/>
                  <a:gd name="T40" fmla="*/ 46 w 91"/>
                  <a:gd name="T41" fmla="*/ 97 h 108"/>
                  <a:gd name="T42" fmla="*/ 32 w 91"/>
                  <a:gd name="T43" fmla="*/ 93 h 108"/>
                  <a:gd name="T44" fmla="*/ 21 w 91"/>
                  <a:gd name="T45" fmla="*/ 84 h 108"/>
                  <a:gd name="T46" fmla="*/ 12 w 91"/>
                  <a:gd name="T47" fmla="*/ 71 h 108"/>
                  <a:gd name="T48" fmla="*/ 9 w 91"/>
                  <a:gd name="T49" fmla="*/ 54 h 108"/>
                  <a:gd name="T50" fmla="*/ 12 w 91"/>
                  <a:gd name="T51" fmla="*/ 37 h 108"/>
                  <a:gd name="T52" fmla="*/ 21 w 91"/>
                  <a:gd name="T53" fmla="*/ 24 h 108"/>
                  <a:gd name="T54" fmla="*/ 32 w 91"/>
                  <a:gd name="T55" fmla="*/ 14 h 108"/>
                  <a:gd name="T56" fmla="*/ 46 w 91"/>
                  <a:gd name="T57" fmla="*/ 11 h 108"/>
                  <a:gd name="T58" fmla="*/ 60 w 91"/>
                  <a:gd name="T59" fmla="*/ 14 h 108"/>
                  <a:gd name="T60" fmla="*/ 72 w 91"/>
                  <a:gd name="T61" fmla="*/ 24 h 108"/>
                  <a:gd name="T62" fmla="*/ 79 w 91"/>
                  <a:gd name="T63" fmla="*/ 37 h 108"/>
                  <a:gd name="T64" fmla="*/ 82 w 91"/>
                  <a:gd name="T65" fmla="*/ 54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" h="108">
                    <a:moveTo>
                      <a:pt x="91" y="54"/>
                    </a:moveTo>
                    <a:lnTo>
                      <a:pt x="90" y="43"/>
                    </a:lnTo>
                    <a:lnTo>
                      <a:pt x="88" y="32"/>
                    </a:lnTo>
                    <a:lnTo>
                      <a:pt x="83" y="24"/>
                    </a:lnTo>
                    <a:lnTo>
                      <a:pt x="78" y="15"/>
                    </a:lnTo>
                    <a:lnTo>
                      <a:pt x="71" y="9"/>
                    </a:lnTo>
                    <a:lnTo>
                      <a:pt x="64" y="3"/>
                    </a:lnTo>
                    <a:lnTo>
                      <a:pt x="55" y="1"/>
                    </a:lnTo>
                    <a:lnTo>
                      <a:pt x="46" y="0"/>
                    </a:lnTo>
                    <a:lnTo>
                      <a:pt x="37" y="1"/>
                    </a:lnTo>
                    <a:lnTo>
                      <a:pt x="29" y="3"/>
                    </a:lnTo>
                    <a:lnTo>
                      <a:pt x="21" y="9"/>
                    </a:lnTo>
                    <a:lnTo>
                      <a:pt x="13" y="15"/>
                    </a:lnTo>
                    <a:lnTo>
                      <a:pt x="8" y="24"/>
                    </a:lnTo>
                    <a:lnTo>
                      <a:pt x="4" y="32"/>
                    </a:lnTo>
                    <a:lnTo>
                      <a:pt x="1" y="43"/>
                    </a:lnTo>
                    <a:lnTo>
                      <a:pt x="0" y="54"/>
                    </a:lnTo>
                    <a:lnTo>
                      <a:pt x="1" y="65"/>
                    </a:lnTo>
                    <a:lnTo>
                      <a:pt x="4" y="74"/>
                    </a:lnTo>
                    <a:lnTo>
                      <a:pt x="8" y="84"/>
                    </a:lnTo>
                    <a:lnTo>
                      <a:pt x="13" y="92"/>
                    </a:lnTo>
                    <a:lnTo>
                      <a:pt x="21" y="98"/>
                    </a:lnTo>
                    <a:lnTo>
                      <a:pt x="29" y="103"/>
                    </a:lnTo>
                    <a:lnTo>
                      <a:pt x="37" y="107"/>
                    </a:lnTo>
                    <a:lnTo>
                      <a:pt x="46" y="108"/>
                    </a:lnTo>
                    <a:lnTo>
                      <a:pt x="55" y="107"/>
                    </a:lnTo>
                    <a:lnTo>
                      <a:pt x="64" y="103"/>
                    </a:lnTo>
                    <a:lnTo>
                      <a:pt x="71" y="98"/>
                    </a:lnTo>
                    <a:lnTo>
                      <a:pt x="78" y="92"/>
                    </a:lnTo>
                    <a:lnTo>
                      <a:pt x="83" y="84"/>
                    </a:lnTo>
                    <a:lnTo>
                      <a:pt x="88" y="74"/>
                    </a:lnTo>
                    <a:lnTo>
                      <a:pt x="90" y="65"/>
                    </a:lnTo>
                    <a:lnTo>
                      <a:pt x="91" y="54"/>
                    </a:lnTo>
                    <a:close/>
                    <a:moveTo>
                      <a:pt x="82" y="54"/>
                    </a:moveTo>
                    <a:lnTo>
                      <a:pt x="81" y="62"/>
                    </a:lnTo>
                    <a:lnTo>
                      <a:pt x="79" y="71"/>
                    </a:lnTo>
                    <a:lnTo>
                      <a:pt x="76" y="78"/>
                    </a:lnTo>
                    <a:lnTo>
                      <a:pt x="72" y="84"/>
                    </a:lnTo>
                    <a:lnTo>
                      <a:pt x="66" y="90"/>
                    </a:lnTo>
                    <a:lnTo>
                      <a:pt x="60" y="93"/>
                    </a:lnTo>
                    <a:lnTo>
                      <a:pt x="53" y="96"/>
                    </a:lnTo>
                    <a:lnTo>
                      <a:pt x="46" y="97"/>
                    </a:lnTo>
                    <a:lnTo>
                      <a:pt x="39" y="96"/>
                    </a:lnTo>
                    <a:lnTo>
                      <a:pt x="32" y="93"/>
                    </a:lnTo>
                    <a:lnTo>
                      <a:pt x="26" y="90"/>
                    </a:lnTo>
                    <a:lnTo>
                      <a:pt x="21" y="84"/>
                    </a:lnTo>
                    <a:lnTo>
                      <a:pt x="15" y="78"/>
                    </a:lnTo>
                    <a:lnTo>
                      <a:pt x="12" y="71"/>
                    </a:lnTo>
                    <a:lnTo>
                      <a:pt x="10" y="62"/>
                    </a:lnTo>
                    <a:lnTo>
                      <a:pt x="9" y="54"/>
                    </a:lnTo>
                    <a:lnTo>
                      <a:pt x="10" y="45"/>
                    </a:lnTo>
                    <a:lnTo>
                      <a:pt x="12" y="37"/>
                    </a:lnTo>
                    <a:lnTo>
                      <a:pt x="15" y="30"/>
                    </a:lnTo>
                    <a:lnTo>
                      <a:pt x="21" y="24"/>
                    </a:lnTo>
                    <a:lnTo>
                      <a:pt x="26" y="18"/>
                    </a:lnTo>
                    <a:lnTo>
                      <a:pt x="32" y="14"/>
                    </a:lnTo>
                    <a:lnTo>
                      <a:pt x="39" y="12"/>
                    </a:lnTo>
                    <a:lnTo>
                      <a:pt x="46" y="11"/>
                    </a:lnTo>
                    <a:lnTo>
                      <a:pt x="53" y="12"/>
                    </a:lnTo>
                    <a:lnTo>
                      <a:pt x="60" y="14"/>
                    </a:lnTo>
                    <a:lnTo>
                      <a:pt x="66" y="18"/>
                    </a:lnTo>
                    <a:lnTo>
                      <a:pt x="72" y="24"/>
                    </a:lnTo>
                    <a:lnTo>
                      <a:pt x="76" y="30"/>
                    </a:lnTo>
                    <a:lnTo>
                      <a:pt x="79" y="37"/>
                    </a:lnTo>
                    <a:lnTo>
                      <a:pt x="81" y="45"/>
                    </a:lnTo>
                    <a:lnTo>
                      <a:pt x="82" y="54"/>
                    </a:lnTo>
                    <a:close/>
                  </a:path>
                </a:pathLst>
              </a:custGeom>
              <a:solidFill>
                <a:srgbClr val="FAE6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8" name="Freeform 209"/>
              <p:cNvSpPr>
                <a:spLocks noEditPoints="1"/>
              </p:cNvSpPr>
              <p:nvPr/>
            </p:nvSpPr>
            <p:spPr bwMode="auto">
              <a:xfrm>
                <a:off x="1153" y="2651"/>
                <a:ext cx="17" cy="16"/>
              </a:xfrm>
              <a:custGeom>
                <a:avLst/>
                <a:gdLst>
                  <a:gd name="T0" fmla="*/ 81 w 82"/>
                  <a:gd name="T1" fmla="*/ 39 h 97"/>
                  <a:gd name="T2" fmla="*/ 75 w 82"/>
                  <a:gd name="T3" fmla="*/ 21 h 97"/>
                  <a:gd name="T4" fmla="*/ 64 w 82"/>
                  <a:gd name="T5" fmla="*/ 8 h 97"/>
                  <a:gd name="T6" fmla="*/ 49 w 82"/>
                  <a:gd name="T7" fmla="*/ 1 h 97"/>
                  <a:gd name="T8" fmla="*/ 33 w 82"/>
                  <a:gd name="T9" fmla="*/ 1 h 97"/>
                  <a:gd name="T10" fmla="*/ 18 w 82"/>
                  <a:gd name="T11" fmla="*/ 8 h 97"/>
                  <a:gd name="T12" fmla="*/ 7 w 82"/>
                  <a:gd name="T13" fmla="*/ 21 h 97"/>
                  <a:gd name="T14" fmla="*/ 0 w 82"/>
                  <a:gd name="T15" fmla="*/ 39 h 97"/>
                  <a:gd name="T16" fmla="*/ 0 w 82"/>
                  <a:gd name="T17" fmla="*/ 58 h 97"/>
                  <a:gd name="T18" fmla="*/ 7 w 82"/>
                  <a:gd name="T19" fmla="*/ 76 h 97"/>
                  <a:gd name="T20" fmla="*/ 18 w 82"/>
                  <a:gd name="T21" fmla="*/ 90 h 97"/>
                  <a:gd name="T22" fmla="*/ 33 w 82"/>
                  <a:gd name="T23" fmla="*/ 97 h 97"/>
                  <a:gd name="T24" fmla="*/ 49 w 82"/>
                  <a:gd name="T25" fmla="*/ 97 h 97"/>
                  <a:gd name="T26" fmla="*/ 64 w 82"/>
                  <a:gd name="T27" fmla="*/ 90 h 97"/>
                  <a:gd name="T28" fmla="*/ 75 w 82"/>
                  <a:gd name="T29" fmla="*/ 76 h 97"/>
                  <a:gd name="T30" fmla="*/ 81 w 82"/>
                  <a:gd name="T31" fmla="*/ 58 h 97"/>
                  <a:gd name="T32" fmla="*/ 73 w 82"/>
                  <a:gd name="T33" fmla="*/ 49 h 97"/>
                  <a:gd name="T34" fmla="*/ 70 w 82"/>
                  <a:gd name="T35" fmla="*/ 63 h 97"/>
                  <a:gd name="T36" fmla="*/ 63 w 82"/>
                  <a:gd name="T37" fmla="*/ 75 h 97"/>
                  <a:gd name="T38" fmla="*/ 53 w 82"/>
                  <a:gd name="T39" fmla="*/ 84 h 97"/>
                  <a:gd name="T40" fmla="*/ 41 w 82"/>
                  <a:gd name="T41" fmla="*/ 86 h 97"/>
                  <a:gd name="T42" fmla="*/ 29 w 82"/>
                  <a:gd name="T43" fmla="*/ 84 h 97"/>
                  <a:gd name="T44" fmla="*/ 19 w 82"/>
                  <a:gd name="T45" fmla="*/ 75 h 97"/>
                  <a:gd name="T46" fmla="*/ 11 w 82"/>
                  <a:gd name="T47" fmla="*/ 63 h 97"/>
                  <a:gd name="T48" fmla="*/ 9 w 82"/>
                  <a:gd name="T49" fmla="*/ 49 h 97"/>
                  <a:gd name="T50" fmla="*/ 11 w 82"/>
                  <a:gd name="T51" fmla="*/ 34 h 97"/>
                  <a:gd name="T52" fmla="*/ 19 w 82"/>
                  <a:gd name="T53" fmla="*/ 22 h 97"/>
                  <a:gd name="T54" fmla="*/ 29 w 82"/>
                  <a:gd name="T55" fmla="*/ 14 h 97"/>
                  <a:gd name="T56" fmla="*/ 41 w 82"/>
                  <a:gd name="T57" fmla="*/ 10 h 97"/>
                  <a:gd name="T58" fmla="*/ 53 w 82"/>
                  <a:gd name="T59" fmla="*/ 14 h 97"/>
                  <a:gd name="T60" fmla="*/ 63 w 82"/>
                  <a:gd name="T61" fmla="*/ 22 h 97"/>
                  <a:gd name="T62" fmla="*/ 70 w 82"/>
                  <a:gd name="T63" fmla="*/ 34 h 97"/>
                  <a:gd name="T64" fmla="*/ 73 w 82"/>
                  <a:gd name="T65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97">
                    <a:moveTo>
                      <a:pt x="82" y="49"/>
                    </a:moveTo>
                    <a:lnTo>
                      <a:pt x="81" y="39"/>
                    </a:lnTo>
                    <a:lnTo>
                      <a:pt x="78" y="30"/>
                    </a:lnTo>
                    <a:lnTo>
                      <a:pt x="75" y="21"/>
                    </a:lnTo>
                    <a:lnTo>
                      <a:pt x="70" y="14"/>
                    </a:lnTo>
                    <a:lnTo>
                      <a:pt x="64" y="8"/>
                    </a:lnTo>
                    <a:lnTo>
                      <a:pt x="57" y="4"/>
                    </a:lnTo>
                    <a:lnTo>
                      <a:pt x="49" y="1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5" y="4"/>
                    </a:lnTo>
                    <a:lnTo>
                      <a:pt x="18" y="8"/>
                    </a:lnTo>
                    <a:lnTo>
                      <a:pt x="11" y="14"/>
                    </a:lnTo>
                    <a:lnTo>
                      <a:pt x="7" y="21"/>
                    </a:lnTo>
                    <a:lnTo>
                      <a:pt x="3" y="30"/>
                    </a:lnTo>
                    <a:lnTo>
                      <a:pt x="0" y="39"/>
                    </a:lnTo>
                    <a:lnTo>
                      <a:pt x="0" y="49"/>
                    </a:lnTo>
                    <a:lnTo>
                      <a:pt x="0" y="58"/>
                    </a:lnTo>
                    <a:lnTo>
                      <a:pt x="3" y="68"/>
                    </a:lnTo>
                    <a:lnTo>
                      <a:pt x="7" y="76"/>
                    </a:lnTo>
                    <a:lnTo>
                      <a:pt x="11" y="84"/>
                    </a:lnTo>
                    <a:lnTo>
                      <a:pt x="18" y="90"/>
                    </a:lnTo>
                    <a:lnTo>
                      <a:pt x="25" y="93"/>
                    </a:lnTo>
                    <a:lnTo>
                      <a:pt x="33" y="97"/>
                    </a:lnTo>
                    <a:lnTo>
                      <a:pt x="41" y="97"/>
                    </a:lnTo>
                    <a:lnTo>
                      <a:pt x="49" y="97"/>
                    </a:lnTo>
                    <a:lnTo>
                      <a:pt x="57" y="93"/>
                    </a:lnTo>
                    <a:lnTo>
                      <a:pt x="64" y="90"/>
                    </a:lnTo>
                    <a:lnTo>
                      <a:pt x="70" y="84"/>
                    </a:lnTo>
                    <a:lnTo>
                      <a:pt x="75" y="76"/>
                    </a:lnTo>
                    <a:lnTo>
                      <a:pt x="78" y="68"/>
                    </a:lnTo>
                    <a:lnTo>
                      <a:pt x="81" y="58"/>
                    </a:lnTo>
                    <a:lnTo>
                      <a:pt x="82" y="49"/>
                    </a:lnTo>
                    <a:close/>
                    <a:moveTo>
                      <a:pt x="73" y="49"/>
                    </a:moveTo>
                    <a:lnTo>
                      <a:pt x="72" y="56"/>
                    </a:lnTo>
                    <a:lnTo>
                      <a:pt x="70" y="63"/>
                    </a:lnTo>
                    <a:lnTo>
                      <a:pt x="67" y="70"/>
                    </a:lnTo>
                    <a:lnTo>
                      <a:pt x="63" y="75"/>
                    </a:lnTo>
                    <a:lnTo>
                      <a:pt x="59" y="80"/>
                    </a:lnTo>
                    <a:lnTo>
                      <a:pt x="53" y="84"/>
                    </a:lnTo>
                    <a:lnTo>
                      <a:pt x="47" y="86"/>
                    </a:lnTo>
                    <a:lnTo>
                      <a:pt x="41" y="86"/>
                    </a:lnTo>
                    <a:lnTo>
                      <a:pt x="35" y="86"/>
                    </a:lnTo>
                    <a:lnTo>
                      <a:pt x="29" y="84"/>
                    </a:lnTo>
                    <a:lnTo>
                      <a:pt x="24" y="80"/>
                    </a:lnTo>
                    <a:lnTo>
                      <a:pt x="19" y="75"/>
                    </a:lnTo>
                    <a:lnTo>
                      <a:pt x="15" y="70"/>
                    </a:lnTo>
                    <a:lnTo>
                      <a:pt x="11" y="63"/>
                    </a:lnTo>
                    <a:lnTo>
                      <a:pt x="9" y="56"/>
                    </a:lnTo>
                    <a:lnTo>
                      <a:pt x="9" y="49"/>
                    </a:lnTo>
                    <a:lnTo>
                      <a:pt x="9" y="42"/>
                    </a:lnTo>
                    <a:lnTo>
                      <a:pt x="11" y="34"/>
                    </a:lnTo>
                    <a:lnTo>
                      <a:pt x="15" y="27"/>
                    </a:lnTo>
                    <a:lnTo>
                      <a:pt x="19" y="22"/>
                    </a:lnTo>
                    <a:lnTo>
                      <a:pt x="24" y="18"/>
                    </a:lnTo>
                    <a:lnTo>
                      <a:pt x="29" y="14"/>
                    </a:lnTo>
                    <a:lnTo>
                      <a:pt x="35" y="12"/>
                    </a:lnTo>
                    <a:lnTo>
                      <a:pt x="41" y="10"/>
                    </a:lnTo>
                    <a:lnTo>
                      <a:pt x="47" y="12"/>
                    </a:lnTo>
                    <a:lnTo>
                      <a:pt x="53" y="14"/>
                    </a:lnTo>
                    <a:lnTo>
                      <a:pt x="59" y="18"/>
                    </a:lnTo>
                    <a:lnTo>
                      <a:pt x="63" y="22"/>
                    </a:lnTo>
                    <a:lnTo>
                      <a:pt x="67" y="27"/>
                    </a:lnTo>
                    <a:lnTo>
                      <a:pt x="70" y="34"/>
                    </a:lnTo>
                    <a:lnTo>
                      <a:pt x="72" y="42"/>
                    </a:lnTo>
                    <a:lnTo>
                      <a:pt x="73" y="49"/>
                    </a:lnTo>
                    <a:close/>
                  </a:path>
                </a:pathLst>
              </a:custGeom>
              <a:solidFill>
                <a:srgbClr val="FBE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9" name="Freeform 210"/>
              <p:cNvSpPr>
                <a:spLocks noEditPoints="1"/>
              </p:cNvSpPr>
              <p:nvPr/>
            </p:nvSpPr>
            <p:spPr bwMode="auto">
              <a:xfrm>
                <a:off x="1154" y="2652"/>
                <a:ext cx="15" cy="14"/>
              </a:xfrm>
              <a:custGeom>
                <a:avLst/>
                <a:gdLst>
                  <a:gd name="T0" fmla="*/ 72 w 73"/>
                  <a:gd name="T1" fmla="*/ 34 h 86"/>
                  <a:gd name="T2" fmla="*/ 67 w 73"/>
                  <a:gd name="T3" fmla="*/ 19 h 86"/>
                  <a:gd name="T4" fmla="*/ 57 w 73"/>
                  <a:gd name="T5" fmla="*/ 7 h 86"/>
                  <a:gd name="T6" fmla="*/ 44 w 73"/>
                  <a:gd name="T7" fmla="*/ 1 h 86"/>
                  <a:gd name="T8" fmla="*/ 30 w 73"/>
                  <a:gd name="T9" fmla="*/ 1 h 86"/>
                  <a:gd name="T10" fmla="*/ 17 w 73"/>
                  <a:gd name="T11" fmla="*/ 7 h 86"/>
                  <a:gd name="T12" fmla="*/ 6 w 73"/>
                  <a:gd name="T13" fmla="*/ 19 h 86"/>
                  <a:gd name="T14" fmla="*/ 1 w 73"/>
                  <a:gd name="T15" fmla="*/ 34 h 86"/>
                  <a:gd name="T16" fmla="*/ 1 w 73"/>
                  <a:gd name="T17" fmla="*/ 51 h 86"/>
                  <a:gd name="T18" fmla="*/ 6 w 73"/>
                  <a:gd name="T19" fmla="*/ 67 h 86"/>
                  <a:gd name="T20" fmla="*/ 17 w 73"/>
                  <a:gd name="T21" fmla="*/ 79 h 86"/>
                  <a:gd name="T22" fmla="*/ 30 w 73"/>
                  <a:gd name="T23" fmla="*/ 85 h 86"/>
                  <a:gd name="T24" fmla="*/ 44 w 73"/>
                  <a:gd name="T25" fmla="*/ 85 h 86"/>
                  <a:gd name="T26" fmla="*/ 57 w 73"/>
                  <a:gd name="T27" fmla="*/ 79 h 86"/>
                  <a:gd name="T28" fmla="*/ 67 w 73"/>
                  <a:gd name="T29" fmla="*/ 67 h 86"/>
                  <a:gd name="T30" fmla="*/ 72 w 73"/>
                  <a:gd name="T31" fmla="*/ 51 h 86"/>
                  <a:gd name="T32" fmla="*/ 64 w 73"/>
                  <a:gd name="T33" fmla="*/ 43 h 86"/>
                  <a:gd name="T34" fmla="*/ 62 w 73"/>
                  <a:gd name="T35" fmla="*/ 55 h 86"/>
                  <a:gd name="T36" fmla="*/ 56 w 73"/>
                  <a:gd name="T37" fmla="*/ 66 h 86"/>
                  <a:gd name="T38" fmla="*/ 48 w 73"/>
                  <a:gd name="T39" fmla="*/ 73 h 86"/>
                  <a:gd name="T40" fmla="*/ 37 w 73"/>
                  <a:gd name="T41" fmla="*/ 75 h 86"/>
                  <a:gd name="T42" fmla="*/ 27 w 73"/>
                  <a:gd name="T43" fmla="*/ 73 h 86"/>
                  <a:gd name="T44" fmla="*/ 18 w 73"/>
                  <a:gd name="T45" fmla="*/ 66 h 86"/>
                  <a:gd name="T46" fmla="*/ 12 w 73"/>
                  <a:gd name="T47" fmla="*/ 55 h 86"/>
                  <a:gd name="T48" fmla="*/ 10 w 73"/>
                  <a:gd name="T49" fmla="*/ 43 h 86"/>
                  <a:gd name="T50" fmla="*/ 12 w 73"/>
                  <a:gd name="T51" fmla="*/ 30 h 86"/>
                  <a:gd name="T52" fmla="*/ 18 w 73"/>
                  <a:gd name="T53" fmla="*/ 20 h 86"/>
                  <a:gd name="T54" fmla="*/ 27 w 73"/>
                  <a:gd name="T55" fmla="*/ 13 h 86"/>
                  <a:gd name="T56" fmla="*/ 37 w 73"/>
                  <a:gd name="T57" fmla="*/ 10 h 86"/>
                  <a:gd name="T58" fmla="*/ 48 w 73"/>
                  <a:gd name="T59" fmla="*/ 13 h 86"/>
                  <a:gd name="T60" fmla="*/ 56 w 73"/>
                  <a:gd name="T61" fmla="*/ 20 h 86"/>
                  <a:gd name="T62" fmla="*/ 62 w 73"/>
                  <a:gd name="T63" fmla="*/ 30 h 86"/>
                  <a:gd name="T64" fmla="*/ 64 w 73"/>
                  <a:gd name="T65" fmla="*/ 43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3" h="86">
                    <a:moveTo>
                      <a:pt x="73" y="43"/>
                    </a:moveTo>
                    <a:lnTo>
                      <a:pt x="72" y="34"/>
                    </a:lnTo>
                    <a:lnTo>
                      <a:pt x="70" y="26"/>
                    </a:lnTo>
                    <a:lnTo>
                      <a:pt x="67" y="19"/>
                    </a:lnTo>
                    <a:lnTo>
                      <a:pt x="63" y="13"/>
                    </a:lnTo>
                    <a:lnTo>
                      <a:pt x="57" y="7"/>
                    </a:lnTo>
                    <a:lnTo>
                      <a:pt x="51" y="3"/>
                    </a:lnTo>
                    <a:lnTo>
                      <a:pt x="44" y="1"/>
                    </a:lnTo>
                    <a:lnTo>
                      <a:pt x="37" y="0"/>
                    </a:lnTo>
                    <a:lnTo>
                      <a:pt x="30" y="1"/>
                    </a:lnTo>
                    <a:lnTo>
                      <a:pt x="23" y="3"/>
                    </a:lnTo>
                    <a:lnTo>
                      <a:pt x="17" y="7"/>
                    </a:lnTo>
                    <a:lnTo>
                      <a:pt x="12" y="13"/>
                    </a:lnTo>
                    <a:lnTo>
                      <a:pt x="6" y="19"/>
                    </a:lnTo>
                    <a:lnTo>
                      <a:pt x="3" y="26"/>
                    </a:lnTo>
                    <a:lnTo>
                      <a:pt x="1" y="34"/>
                    </a:lnTo>
                    <a:lnTo>
                      <a:pt x="0" y="43"/>
                    </a:lnTo>
                    <a:lnTo>
                      <a:pt x="1" y="51"/>
                    </a:lnTo>
                    <a:lnTo>
                      <a:pt x="3" y="60"/>
                    </a:lnTo>
                    <a:lnTo>
                      <a:pt x="6" y="67"/>
                    </a:lnTo>
                    <a:lnTo>
                      <a:pt x="12" y="73"/>
                    </a:lnTo>
                    <a:lnTo>
                      <a:pt x="17" y="79"/>
                    </a:lnTo>
                    <a:lnTo>
                      <a:pt x="23" y="82"/>
                    </a:lnTo>
                    <a:lnTo>
                      <a:pt x="30" y="85"/>
                    </a:lnTo>
                    <a:lnTo>
                      <a:pt x="37" y="86"/>
                    </a:lnTo>
                    <a:lnTo>
                      <a:pt x="44" y="85"/>
                    </a:lnTo>
                    <a:lnTo>
                      <a:pt x="51" y="82"/>
                    </a:lnTo>
                    <a:lnTo>
                      <a:pt x="57" y="79"/>
                    </a:lnTo>
                    <a:lnTo>
                      <a:pt x="63" y="73"/>
                    </a:lnTo>
                    <a:lnTo>
                      <a:pt x="67" y="67"/>
                    </a:lnTo>
                    <a:lnTo>
                      <a:pt x="70" y="60"/>
                    </a:lnTo>
                    <a:lnTo>
                      <a:pt x="72" y="51"/>
                    </a:lnTo>
                    <a:lnTo>
                      <a:pt x="73" y="43"/>
                    </a:lnTo>
                    <a:close/>
                    <a:moveTo>
                      <a:pt x="64" y="43"/>
                    </a:moveTo>
                    <a:lnTo>
                      <a:pt x="64" y="49"/>
                    </a:lnTo>
                    <a:lnTo>
                      <a:pt x="62" y="55"/>
                    </a:lnTo>
                    <a:lnTo>
                      <a:pt x="59" y="61"/>
                    </a:lnTo>
                    <a:lnTo>
                      <a:pt x="56" y="66"/>
                    </a:lnTo>
                    <a:lnTo>
                      <a:pt x="52" y="69"/>
                    </a:lnTo>
                    <a:lnTo>
                      <a:pt x="48" y="73"/>
                    </a:lnTo>
                    <a:lnTo>
                      <a:pt x="43" y="74"/>
                    </a:lnTo>
                    <a:lnTo>
                      <a:pt x="37" y="75"/>
                    </a:lnTo>
                    <a:lnTo>
                      <a:pt x="32" y="74"/>
                    </a:lnTo>
                    <a:lnTo>
                      <a:pt x="27" y="73"/>
                    </a:lnTo>
                    <a:lnTo>
                      <a:pt x="22" y="69"/>
                    </a:lnTo>
                    <a:lnTo>
                      <a:pt x="18" y="66"/>
                    </a:lnTo>
                    <a:lnTo>
                      <a:pt x="15" y="61"/>
                    </a:lnTo>
                    <a:lnTo>
                      <a:pt x="12" y="55"/>
                    </a:lnTo>
                    <a:lnTo>
                      <a:pt x="11" y="49"/>
                    </a:lnTo>
                    <a:lnTo>
                      <a:pt x="10" y="43"/>
                    </a:lnTo>
                    <a:lnTo>
                      <a:pt x="11" y="37"/>
                    </a:lnTo>
                    <a:lnTo>
                      <a:pt x="12" y="30"/>
                    </a:lnTo>
                    <a:lnTo>
                      <a:pt x="15" y="25"/>
                    </a:lnTo>
                    <a:lnTo>
                      <a:pt x="18" y="20"/>
                    </a:lnTo>
                    <a:lnTo>
                      <a:pt x="22" y="16"/>
                    </a:lnTo>
                    <a:lnTo>
                      <a:pt x="27" y="13"/>
                    </a:lnTo>
                    <a:lnTo>
                      <a:pt x="32" y="12"/>
                    </a:lnTo>
                    <a:lnTo>
                      <a:pt x="37" y="10"/>
                    </a:lnTo>
                    <a:lnTo>
                      <a:pt x="43" y="12"/>
                    </a:lnTo>
                    <a:lnTo>
                      <a:pt x="48" y="13"/>
                    </a:lnTo>
                    <a:lnTo>
                      <a:pt x="52" y="16"/>
                    </a:lnTo>
                    <a:lnTo>
                      <a:pt x="56" y="20"/>
                    </a:lnTo>
                    <a:lnTo>
                      <a:pt x="59" y="25"/>
                    </a:lnTo>
                    <a:lnTo>
                      <a:pt x="62" y="30"/>
                    </a:lnTo>
                    <a:lnTo>
                      <a:pt x="64" y="37"/>
                    </a:lnTo>
                    <a:lnTo>
                      <a:pt x="64" y="43"/>
                    </a:lnTo>
                    <a:close/>
                  </a:path>
                </a:pathLst>
              </a:custGeom>
              <a:solidFill>
                <a:srgbClr val="FBE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0" name="Freeform 211"/>
              <p:cNvSpPr>
                <a:spLocks noEditPoints="1"/>
              </p:cNvSpPr>
              <p:nvPr/>
            </p:nvSpPr>
            <p:spPr bwMode="auto">
              <a:xfrm>
                <a:off x="1155" y="2653"/>
                <a:ext cx="13" cy="12"/>
              </a:xfrm>
              <a:custGeom>
                <a:avLst/>
                <a:gdLst>
                  <a:gd name="T0" fmla="*/ 63 w 64"/>
                  <a:gd name="T1" fmla="*/ 32 h 76"/>
                  <a:gd name="T2" fmla="*/ 58 w 64"/>
                  <a:gd name="T3" fmla="*/ 17 h 76"/>
                  <a:gd name="T4" fmla="*/ 50 w 64"/>
                  <a:gd name="T5" fmla="*/ 8 h 76"/>
                  <a:gd name="T6" fmla="*/ 38 w 64"/>
                  <a:gd name="T7" fmla="*/ 2 h 76"/>
                  <a:gd name="T8" fmla="*/ 26 w 64"/>
                  <a:gd name="T9" fmla="*/ 2 h 76"/>
                  <a:gd name="T10" fmla="*/ 15 w 64"/>
                  <a:gd name="T11" fmla="*/ 8 h 76"/>
                  <a:gd name="T12" fmla="*/ 6 w 64"/>
                  <a:gd name="T13" fmla="*/ 17 h 76"/>
                  <a:gd name="T14" fmla="*/ 0 w 64"/>
                  <a:gd name="T15" fmla="*/ 32 h 76"/>
                  <a:gd name="T16" fmla="*/ 0 w 64"/>
                  <a:gd name="T17" fmla="*/ 46 h 76"/>
                  <a:gd name="T18" fmla="*/ 6 w 64"/>
                  <a:gd name="T19" fmla="*/ 60 h 76"/>
                  <a:gd name="T20" fmla="*/ 15 w 64"/>
                  <a:gd name="T21" fmla="*/ 70 h 76"/>
                  <a:gd name="T22" fmla="*/ 26 w 64"/>
                  <a:gd name="T23" fmla="*/ 76 h 76"/>
                  <a:gd name="T24" fmla="*/ 38 w 64"/>
                  <a:gd name="T25" fmla="*/ 76 h 76"/>
                  <a:gd name="T26" fmla="*/ 50 w 64"/>
                  <a:gd name="T27" fmla="*/ 70 h 76"/>
                  <a:gd name="T28" fmla="*/ 58 w 64"/>
                  <a:gd name="T29" fmla="*/ 60 h 76"/>
                  <a:gd name="T30" fmla="*/ 63 w 64"/>
                  <a:gd name="T31" fmla="*/ 46 h 76"/>
                  <a:gd name="T32" fmla="*/ 55 w 64"/>
                  <a:gd name="T33" fmla="*/ 39 h 76"/>
                  <a:gd name="T34" fmla="*/ 53 w 64"/>
                  <a:gd name="T35" fmla="*/ 50 h 76"/>
                  <a:gd name="T36" fmla="*/ 48 w 64"/>
                  <a:gd name="T37" fmla="*/ 58 h 76"/>
                  <a:gd name="T38" fmla="*/ 41 w 64"/>
                  <a:gd name="T39" fmla="*/ 64 h 76"/>
                  <a:gd name="T40" fmla="*/ 32 w 64"/>
                  <a:gd name="T41" fmla="*/ 65 h 76"/>
                  <a:gd name="T42" fmla="*/ 23 w 64"/>
                  <a:gd name="T43" fmla="*/ 64 h 76"/>
                  <a:gd name="T44" fmla="*/ 16 w 64"/>
                  <a:gd name="T45" fmla="*/ 58 h 76"/>
                  <a:gd name="T46" fmla="*/ 11 w 64"/>
                  <a:gd name="T47" fmla="*/ 50 h 76"/>
                  <a:gd name="T48" fmla="*/ 10 w 64"/>
                  <a:gd name="T49" fmla="*/ 39 h 76"/>
                  <a:gd name="T50" fmla="*/ 11 w 64"/>
                  <a:gd name="T51" fmla="*/ 28 h 76"/>
                  <a:gd name="T52" fmla="*/ 16 w 64"/>
                  <a:gd name="T53" fmla="*/ 20 h 76"/>
                  <a:gd name="T54" fmla="*/ 23 w 64"/>
                  <a:gd name="T55" fmla="*/ 14 h 76"/>
                  <a:gd name="T56" fmla="*/ 32 w 64"/>
                  <a:gd name="T57" fmla="*/ 11 h 76"/>
                  <a:gd name="T58" fmla="*/ 41 w 64"/>
                  <a:gd name="T59" fmla="*/ 14 h 76"/>
                  <a:gd name="T60" fmla="*/ 48 w 64"/>
                  <a:gd name="T61" fmla="*/ 20 h 76"/>
                  <a:gd name="T62" fmla="*/ 53 w 64"/>
                  <a:gd name="T63" fmla="*/ 28 h 76"/>
                  <a:gd name="T64" fmla="*/ 55 w 64"/>
                  <a:gd name="T65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4" h="76">
                    <a:moveTo>
                      <a:pt x="64" y="39"/>
                    </a:moveTo>
                    <a:lnTo>
                      <a:pt x="63" y="32"/>
                    </a:lnTo>
                    <a:lnTo>
                      <a:pt x="61" y="24"/>
                    </a:lnTo>
                    <a:lnTo>
                      <a:pt x="58" y="17"/>
                    </a:lnTo>
                    <a:lnTo>
                      <a:pt x="54" y="12"/>
                    </a:lnTo>
                    <a:lnTo>
                      <a:pt x="50" y="8"/>
                    </a:lnTo>
                    <a:lnTo>
                      <a:pt x="44" y="4"/>
                    </a:lnTo>
                    <a:lnTo>
                      <a:pt x="38" y="2"/>
                    </a:lnTo>
                    <a:lnTo>
                      <a:pt x="32" y="0"/>
                    </a:lnTo>
                    <a:lnTo>
                      <a:pt x="26" y="2"/>
                    </a:lnTo>
                    <a:lnTo>
                      <a:pt x="20" y="4"/>
                    </a:lnTo>
                    <a:lnTo>
                      <a:pt x="15" y="8"/>
                    </a:lnTo>
                    <a:lnTo>
                      <a:pt x="10" y="12"/>
                    </a:lnTo>
                    <a:lnTo>
                      <a:pt x="6" y="17"/>
                    </a:lnTo>
                    <a:lnTo>
                      <a:pt x="2" y="24"/>
                    </a:lnTo>
                    <a:lnTo>
                      <a:pt x="0" y="32"/>
                    </a:lnTo>
                    <a:lnTo>
                      <a:pt x="0" y="39"/>
                    </a:lnTo>
                    <a:lnTo>
                      <a:pt x="0" y="46"/>
                    </a:lnTo>
                    <a:lnTo>
                      <a:pt x="2" y="53"/>
                    </a:lnTo>
                    <a:lnTo>
                      <a:pt x="6" y="60"/>
                    </a:lnTo>
                    <a:lnTo>
                      <a:pt x="10" y="65"/>
                    </a:lnTo>
                    <a:lnTo>
                      <a:pt x="15" y="70"/>
                    </a:lnTo>
                    <a:lnTo>
                      <a:pt x="20" y="74"/>
                    </a:lnTo>
                    <a:lnTo>
                      <a:pt x="26" y="76"/>
                    </a:lnTo>
                    <a:lnTo>
                      <a:pt x="32" y="76"/>
                    </a:lnTo>
                    <a:lnTo>
                      <a:pt x="38" y="76"/>
                    </a:lnTo>
                    <a:lnTo>
                      <a:pt x="44" y="74"/>
                    </a:lnTo>
                    <a:lnTo>
                      <a:pt x="50" y="70"/>
                    </a:lnTo>
                    <a:lnTo>
                      <a:pt x="54" y="65"/>
                    </a:lnTo>
                    <a:lnTo>
                      <a:pt x="58" y="60"/>
                    </a:lnTo>
                    <a:lnTo>
                      <a:pt x="61" y="53"/>
                    </a:lnTo>
                    <a:lnTo>
                      <a:pt x="63" y="46"/>
                    </a:lnTo>
                    <a:lnTo>
                      <a:pt x="64" y="39"/>
                    </a:lnTo>
                    <a:close/>
                    <a:moveTo>
                      <a:pt x="55" y="39"/>
                    </a:moveTo>
                    <a:lnTo>
                      <a:pt x="54" y="45"/>
                    </a:lnTo>
                    <a:lnTo>
                      <a:pt x="53" y="50"/>
                    </a:lnTo>
                    <a:lnTo>
                      <a:pt x="51" y="54"/>
                    </a:lnTo>
                    <a:lnTo>
                      <a:pt x="48" y="58"/>
                    </a:lnTo>
                    <a:lnTo>
                      <a:pt x="45" y="62"/>
                    </a:lnTo>
                    <a:lnTo>
                      <a:pt x="41" y="64"/>
                    </a:lnTo>
                    <a:lnTo>
                      <a:pt x="37" y="65"/>
                    </a:lnTo>
                    <a:lnTo>
                      <a:pt x="32" y="65"/>
                    </a:lnTo>
                    <a:lnTo>
                      <a:pt x="28" y="65"/>
                    </a:lnTo>
                    <a:lnTo>
                      <a:pt x="23" y="64"/>
                    </a:lnTo>
                    <a:lnTo>
                      <a:pt x="20" y="62"/>
                    </a:lnTo>
                    <a:lnTo>
                      <a:pt x="16" y="58"/>
                    </a:lnTo>
                    <a:lnTo>
                      <a:pt x="13" y="54"/>
                    </a:lnTo>
                    <a:lnTo>
                      <a:pt x="11" y="50"/>
                    </a:lnTo>
                    <a:lnTo>
                      <a:pt x="10" y="45"/>
                    </a:lnTo>
                    <a:lnTo>
                      <a:pt x="10" y="39"/>
                    </a:lnTo>
                    <a:lnTo>
                      <a:pt x="10" y="33"/>
                    </a:lnTo>
                    <a:lnTo>
                      <a:pt x="11" y="28"/>
                    </a:lnTo>
                    <a:lnTo>
                      <a:pt x="13" y="23"/>
                    </a:lnTo>
                    <a:lnTo>
                      <a:pt x="16" y="20"/>
                    </a:lnTo>
                    <a:lnTo>
                      <a:pt x="20" y="16"/>
                    </a:lnTo>
                    <a:lnTo>
                      <a:pt x="23" y="14"/>
                    </a:lnTo>
                    <a:lnTo>
                      <a:pt x="28" y="12"/>
                    </a:lnTo>
                    <a:lnTo>
                      <a:pt x="32" y="11"/>
                    </a:lnTo>
                    <a:lnTo>
                      <a:pt x="37" y="12"/>
                    </a:lnTo>
                    <a:lnTo>
                      <a:pt x="41" y="14"/>
                    </a:lnTo>
                    <a:lnTo>
                      <a:pt x="45" y="16"/>
                    </a:lnTo>
                    <a:lnTo>
                      <a:pt x="48" y="20"/>
                    </a:lnTo>
                    <a:lnTo>
                      <a:pt x="51" y="23"/>
                    </a:lnTo>
                    <a:lnTo>
                      <a:pt x="53" y="28"/>
                    </a:lnTo>
                    <a:lnTo>
                      <a:pt x="54" y="33"/>
                    </a:lnTo>
                    <a:lnTo>
                      <a:pt x="55" y="39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212"/>
              <p:cNvSpPr>
                <a:spLocks noEditPoints="1"/>
              </p:cNvSpPr>
              <p:nvPr/>
            </p:nvSpPr>
            <p:spPr bwMode="auto">
              <a:xfrm>
                <a:off x="1156" y="2654"/>
                <a:ext cx="11" cy="11"/>
              </a:xfrm>
              <a:custGeom>
                <a:avLst/>
                <a:gdLst>
                  <a:gd name="T0" fmla="*/ 54 w 54"/>
                  <a:gd name="T1" fmla="*/ 27 h 65"/>
                  <a:gd name="T2" fmla="*/ 49 w 54"/>
                  <a:gd name="T3" fmla="*/ 15 h 65"/>
                  <a:gd name="T4" fmla="*/ 42 w 54"/>
                  <a:gd name="T5" fmla="*/ 6 h 65"/>
                  <a:gd name="T6" fmla="*/ 33 w 54"/>
                  <a:gd name="T7" fmla="*/ 2 h 65"/>
                  <a:gd name="T8" fmla="*/ 22 w 54"/>
                  <a:gd name="T9" fmla="*/ 2 h 65"/>
                  <a:gd name="T10" fmla="*/ 12 w 54"/>
                  <a:gd name="T11" fmla="*/ 6 h 65"/>
                  <a:gd name="T12" fmla="*/ 5 w 54"/>
                  <a:gd name="T13" fmla="*/ 15 h 65"/>
                  <a:gd name="T14" fmla="*/ 1 w 54"/>
                  <a:gd name="T15" fmla="*/ 27 h 65"/>
                  <a:gd name="T16" fmla="*/ 1 w 54"/>
                  <a:gd name="T17" fmla="*/ 39 h 65"/>
                  <a:gd name="T18" fmla="*/ 5 w 54"/>
                  <a:gd name="T19" fmla="*/ 51 h 65"/>
                  <a:gd name="T20" fmla="*/ 12 w 54"/>
                  <a:gd name="T21" fmla="*/ 59 h 65"/>
                  <a:gd name="T22" fmla="*/ 22 w 54"/>
                  <a:gd name="T23" fmla="*/ 64 h 65"/>
                  <a:gd name="T24" fmla="*/ 33 w 54"/>
                  <a:gd name="T25" fmla="*/ 64 h 65"/>
                  <a:gd name="T26" fmla="*/ 42 w 54"/>
                  <a:gd name="T27" fmla="*/ 59 h 65"/>
                  <a:gd name="T28" fmla="*/ 49 w 54"/>
                  <a:gd name="T29" fmla="*/ 51 h 65"/>
                  <a:gd name="T30" fmla="*/ 54 w 54"/>
                  <a:gd name="T31" fmla="*/ 39 h 65"/>
                  <a:gd name="T32" fmla="*/ 45 w 54"/>
                  <a:gd name="T33" fmla="*/ 33 h 65"/>
                  <a:gd name="T34" fmla="*/ 44 w 54"/>
                  <a:gd name="T35" fmla="*/ 41 h 65"/>
                  <a:gd name="T36" fmla="*/ 40 w 54"/>
                  <a:gd name="T37" fmla="*/ 48 h 65"/>
                  <a:gd name="T38" fmla="*/ 34 w 54"/>
                  <a:gd name="T39" fmla="*/ 53 h 65"/>
                  <a:gd name="T40" fmla="*/ 27 w 54"/>
                  <a:gd name="T41" fmla="*/ 54 h 65"/>
                  <a:gd name="T42" fmla="*/ 20 w 54"/>
                  <a:gd name="T43" fmla="*/ 53 h 65"/>
                  <a:gd name="T44" fmla="*/ 14 w 54"/>
                  <a:gd name="T45" fmla="*/ 48 h 65"/>
                  <a:gd name="T46" fmla="*/ 11 w 54"/>
                  <a:gd name="T47" fmla="*/ 41 h 65"/>
                  <a:gd name="T48" fmla="*/ 9 w 54"/>
                  <a:gd name="T49" fmla="*/ 33 h 65"/>
                  <a:gd name="T50" fmla="*/ 11 w 54"/>
                  <a:gd name="T51" fmla="*/ 24 h 65"/>
                  <a:gd name="T52" fmla="*/ 14 w 54"/>
                  <a:gd name="T53" fmla="*/ 17 h 65"/>
                  <a:gd name="T54" fmla="*/ 20 w 54"/>
                  <a:gd name="T55" fmla="*/ 12 h 65"/>
                  <a:gd name="T56" fmla="*/ 27 w 54"/>
                  <a:gd name="T57" fmla="*/ 11 h 65"/>
                  <a:gd name="T58" fmla="*/ 34 w 54"/>
                  <a:gd name="T59" fmla="*/ 12 h 65"/>
                  <a:gd name="T60" fmla="*/ 40 w 54"/>
                  <a:gd name="T61" fmla="*/ 17 h 65"/>
                  <a:gd name="T62" fmla="*/ 44 w 54"/>
                  <a:gd name="T63" fmla="*/ 24 h 65"/>
                  <a:gd name="T64" fmla="*/ 45 w 54"/>
                  <a:gd name="T65" fmla="*/ 33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4" h="65">
                    <a:moveTo>
                      <a:pt x="54" y="33"/>
                    </a:moveTo>
                    <a:lnTo>
                      <a:pt x="54" y="27"/>
                    </a:lnTo>
                    <a:lnTo>
                      <a:pt x="52" y="20"/>
                    </a:lnTo>
                    <a:lnTo>
                      <a:pt x="49" y="15"/>
                    </a:lnTo>
                    <a:lnTo>
                      <a:pt x="46" y="10"/>
                    </a:lnTo>
                    <a:lnTo>
                      <a:pt x="42" y="6"/>
                    </a:lnTo>
                    <a:lnTo>
                      <a:pt x="38" y="3"/>
                    </a:lnTo>
                    <a:lnTo>
                      <a:pt x="33" y="2"/>
                    </a:lnTo>
                    <a:lnTo>
                      <a:pt x="27" y="0"/>
                    </a:lnTo>
                    <a:lnTo>
                      <a:pt x="22" y="2"/>
                    </a:lnTo>
                    <a:lnTo>
                      <a:pt x="17" y="3"/>
                    </a:lnTo>
                    <a:lnTo>
                      <a:pt x="12" y="6"/>
                    </a:lnTo>
                    <a:lnTo>
                      <a:pt x="8" y="10"/>
                    </a:lnTo>
                    <a:lnTo>
                      <a:pt x="5" y="15"/>
                    </a:lnTo>
                    <a:lnTo>
                      <a:pt x="2" y="20"/>
                    </a:lnTo>
                    <a:lnTo>
                      <a:pt x="1" y="27"/>
                    </a:lnTo>
                    <a:lnTo>
                      <a:pt x="0" y="33"/>
                    </a:lnTo>
                    <a:lnTo>
                      <a:pt x="1" y="39"/>
                    </a:lnTo>
                    <a:lnTo>
                      <a:pt x="2" y="45"/>
                    </a:lnTo>
                    <a:lnTo>
                      <a:pt x="5" y="51"/>
                    </a:lnTo>
                    <a:lnTo>
                      <a:pt x="8" y="56"/>
                    </a:lnTo>
                    <a:lnTo>
                      <a:pt x="12" y="59"/>
                    </a:lnTo>
                    <a:lnTo>
                      <a:pt x="17" y="63"/>
                    </a:lnTo>
                    <a:lnTo>
                      <a:pt x="22" y="64"/>
                    </a:lnTo>
                    <a:lnTo>
                      <a:pt x="27" y="65"/>
                    </a:lnTo>
                    <a:lnTo>
                      <a:pt x="33" y="64"/>
                    </a:lnTo>
                    <a:lnTo>
                      <a:pt x="38" y="63"/>
                    </a:lnTo>
                    <a:lnTo>
                      <a:pt x="42" y="59"/>
                    </a:lnTo>
                    <a:lnTo>
                      <a:pt x="46" y="56"/>
                    </a:lnTo>
                    <a:lnTo>
                      <a:pt x="49" y="51"/>
                    </a:lnTo>
                    <a:lnTo>
                      <a:pt x="52" y="45"/>
                    </a:lnTo>
                    <a:lnTo>
                      <a:pt x="54" y="39"/>
                    </a:lnTo>
                    <a:lnTo>
                      <a:pt x="54" y="33"/>
                    </a:lnTo>
                    <a:close/>
                    <a:moveTo>
                      <a:pt x="45" y="33"/>
                    </a:moveTo>
                    <a:lnTo>
                      <a:pt x="45" y="38"/>
                    </a:lnTo>
                    <a:lnTo>
                      <a:pt x="44" y="41"/>
                    </a:lnTo>
                    <a:lnTo>
                      <a:pt x="42" y="45"/>
                    </a:lnTo>
                    <a:lnTo>
                      <a:pt x="40" y="48"/>
                    </a:lnTo>
                    <a:lnTo>
                      <a:pt x="37" y="51"/>
                    </a:lnTo>
                    <a:lnTo>
                      <a:pt x="34" y="53"/>
                    </a:lnTo>
                    <a:lnTo>
                      <a:pt x="31" y="54"/>
                    </a:lnTo>
                    <a:lnTo>
                      <a:pt x="27" y="54"/>
                    </a:lnTo>
                    <a:lnTo>
                      <a:pt x="23" y="54"/>
                    </a:lnTo>
                    <a:lnTo>
                      <a:pt x="20" y="53"/>
                    </a:lnTo>
                    <a:lnTo>
                      <a:pt x="17" y="51"/>
                    </a:lnTo>
                    <a:lnTo>
                      <a:pt x="14" y="48"/>
                    </a:lnTo>
                    <a:lnTo>
                      <a:pt x="12" y="45"/>
                    </a:lnTo>
                    <a:lnTo>
                      <a:pt x="11" y="41"/>
                    </a:lnTo>
                    <a:lnTo>
                      <a:pt x="9" y="38"/>
                    </a:lnTo>
                    <a:lnTo>
                      <a:pt x="9" y="33"/>
                    </a:lnTo>
                    <a:lnTo>
                      <a:pt x="9" y="28"/>
                    </a:lnTo>
                    <a:lnTo>
                      <a:pt x="11" y="24"/>
                    </a:lnTo>
                    <a:lnTo>
                      <a:pt x="12" y="21"/>
                    </a:lnTo>
                    <a:lnTo>
                      <a:pt x="14" y="17"/>
                    </a:lnTo>
                    <a:lnTo>
                      <a:pt x="17" y="15"/>
                    </a:lnTo>
                    <a:lnTo>
                      <a:pt x="20" y="12"/>
                    </a:lnTo>
                    <a:lnTo>
                      <a:pt x="23" y="11"/>
                    </a:lnTo>
                    <a:lnTo>
                      <a:pt x="27" y="11"/>
                    </a:lnTo>
                    <a:lnTo>
                      <a:pt x="31" y="11"/>
                    </a:lnTo>
                    <a:lnTo>
                      <a:pt x="34" y="12"/>
                    </a:lnTo>
                    <a:lnTo>
                      <a:pt x="37" y="15"/>
                    </a:lnTo>
                    <a:lnTo>
                      <a:pt x="40" y="17"/>
                    </a:lnTo>
                    <a:lnTo>
                      <a:pt x="42" y="21"/>
                    </a:lnTo>
                    <a:lnTo>
                      <a:pt x="44" y="24"/>
                    </a:lnTo>
                    <a:lnTo>
                      <a:pt x="45" y="28"/>
                    </a:lnTo>
                    <a:lnTo>
                      <a:pt x="45" y="33"/>
                    </a:lnTo>
                    <a:close/>
                  </a:path>
                </a:pathLst>
              </a:custGeom>
              <a:solidFill>
                <a:srgbClr val="FCEF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2" name="Freeform 213"/>
              <p:cNvSpPr>
                <a:spLocks noEditPoints="1"/>
              </p:cNvSpPr>
              <p:nvPr/>
            </p:nvSpPr>
            <p:spPr bwMode="auto">
              <a:xfrm>
                <a:off x="1157" y="2655"/>
                <a:ext cx="9" cy="9"/>
              </a:xfrm>
              <a:custGeom>
                <a:avLst/>
                <a:gdLst>
                  <a:gd name="T0" fmla="*/ 44 w 45"/>
                  <a:gd name="T1" fmla="*/ 22 h 54"/>
                  <a:gd name="T2" fmla="*/ 41 w 45"/>
                  <a:gd name="T3" fmla="*/ 12 h 54"/>
                  <a:gd name="T4" fmla="*/ 35 w 45"/>
                  <a:gd name="T5" fmla="*/ 5 h 54"/>
                  <a:gd name="T6" fmla="*/ 27 w 45"/>
                  <a:gd name="T7" fmla="*/ 1 h 54"/>
                  <a:gd name="T8" fmla="*/ 18 w 45"/>
                  <a:gd name="T9" fmla="*/ 1 h 54"/>
                  <a:gd name="T10" fmla="*/ 10 w 45"/>
                  <a:gd name="T11" fmla="*/ 5 h 54"/>
                  <a:gd name="T12" fmla="*/ 3 w 45"/>
                  <a:gd name="T13" fmla="*/ 12 h 54"/>
                  <a:gd name="T14" fmla="*/ 0 w 45"/>
                  <a:gd name="T15" fmla="*/ 22 h 54"/>
                  <a:gd name="T16" fmla="*/ 0 w 45"/>
                  <a:gd name="T17" fmla="*/ 34 h 54"/>
                  <a:gd name="T18" fmla="*/ 3 w 45"/>
                  <a:gd name="T19" fmla="*/ 43 h 54"/>
                  <a:gd name="T20" fmla="*/ 10 w 45"/>
                  <a:gd name="T21" fmla="*/ 51 h 54"/>
                  <a:gd name="T22" fmla="*/ 18 w 45"/>
                  <a:gd name="T23" fmla="*/ 54 h 54"/>
                  <a:gd name="T24" fmla="*/ 27 w 45"/>
                  <a:gd name="T25" fmla="*/ 54 h 54"/>
                  <a:gd name="T26" fmla="*/ 35 w 45"/>
                  <a:gd name="T27" fmla="*/ 51 h 54"/>
                  <a:gd name="T28" fmla="*/ 41 w 45"/>
                  <a:gd name="T29" fmla="*/ 43 h 54"/>
                  <a:gd name="T30" fmla="*/ 44 w 45"/>
                  <a:gd name="T31" fmla="*/ 34 h 54"/>
                  <a:gd name="T32" fmla="*/ 36 w 45"/>
                  <a:gd name="T33" fmla="*/ 28 h 54"/>
                  <a:gd name="T34" fmla="*/ 35 w 45"/>
                  <a:gd name="T35" fmla="*/ 34 h 54"/>
                  <a:gd name="T36" fmla="*/ 32 w 45"/>
                  <a:gd name="T37" fmla="*/ 40 h 54"/>
                  <a:gd name="T38" fmla="*/ 27 w 45"/>
                  <a:gd name="T39" fmla="*/ 42 h 54"/>
                  <a:gd name="T40" fmla="*/ 22 w 45"/>
                  <a:gd name="T41" fmla="*/ 43 h 54"/>
                  <a:gd name="T42" fmla="*/ 17 w 45"/>
                  <a:gd name="T43" fmla="*/ 42 h 54"/>
                  <a:gd name="T44" fmla="*/ 13 w 45"/>
                  <a:gd name="T45" fmla="*/ 40 h 54"/>
                  <a:gd name="T46" fmla="*/ 10 w 45"/>
                  <a:gd name="T47" fmla="*/ 34 h 54"/>
                  <a:gd name="T48" fmla="*/ 9 w 45"/>
                  <a:gd name="T49" fmla="*/ 28 h 54"/>
                  <a:gd name="T50" fmla="*/ 10 w 45"/>
                  <a:gd name="T51" fmla="*/ 22 h 54"/>
                  <a:gd name="T52" fmla="*/ 13 w 45"/>
                  <a:gd name="T53" fmla="*/ 16 h 54"/>
                  <a:gd name="T54" fmla="*/ 17 w 45"/>
                  <a:gd name="T55" fmla="*/ 13 h 54"/>
                  <a:gd name="T56" fmla="*/ 22 w 45"/>
                  <a:gd name="T57" fmla="*/ 11 h 54"/>
                  <a:gd name="T58" fmla="*/ 27 w 45"/>
                  <a:gd name="T59" fmla="*/ 13 h 54"/>
                  <a:gd name="T60" fmla="*/ 32 w 45"/>
                  <a:gd name="T61" fmla="*/ 16 h 54"/>
                  <a:gd name="T62" fmla="*/ 35 w 45"/>
                  <a:gd name="T63" fmla="*/ 22 h 54"/>
                  <a:gd name="T64" fmla="*/ 36 w 45"/>
                  <a:gd name="T65" fmla="*/ 28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" h="54">
                    <a:moveTo>
                      <a:pt x="45" y="28"/>
                    </a:moveTo>
                    <a:lnTo>
                      <a:pt x="44" y="22"/>
                    </a:lnTo>
                    <a:lnTo>
                      <a:pt x="43" y="17"/>
                    </a:lnTo>
                    <a:lnTo>
                      <a:pt x="41" y="12"/>
                    </a:lnTo>
                    <a:lnTo>
                      <a:pt x="38" y="9"/>
                    </a:lnTo>
                    <a:lnTo>
                      <a:pt x="35" y="5"/>
                    </a:lnTo>
                    <a:lnTo>
                      <a:pt x="31" y="3"/>
                    </a:lnTo>
                    <a:lnTo>
                      <a:pt x="27" y="1"/>
                    </a:lnTo>
                    <a:lnTo>
                      <a:pt x="22" y="0"/>
                    </a:lnTo>
                    <a:lnTo>
                      <a:pt x="18" y="1"/>
                    </a:lnTo>
                    <a:lnTo>
                      <a:pt x="13" y="3"/>
                    </a:lnTo>
                    <a:lnTo>
                      <a:pt x="10" y="5"/>
                    </a:lnTo>
                    <a:lnTo>
                      <a:pt x="6" y="9"/>
                    </a:lnTo>
                    <a:lnTo>
                      <a:pt x="3" y="12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8"/>
                    </a:lnTo>
                    <a:lnTo>
                      <a:pt x="0" y="34"/>
                    </a:lnTo>
                    <a:lnTo>
                      <a:pt x="1" y="39"/>
                    </a:lnTo>
                    <a:lnTo>
                      <a:pt x="3" y="43"/>
                    </a:lnTo>
                    <a:lnTo>
                      <a:pt x="6" y="47"/>
                    </a:lnTo>
                    <a:lnTo>
                      <a:pt x="10" y="51"/>
                    </a:lnTo>
                    <a:lnTo>
                      <a:pt x="13" y="53"/>
                    </a:lnTo>
                    <a:lnTo>
                      <a:pt x="18" y="54"/>
                    </a:lnTo>
                    <a:lnTo>
                      <a:pt x="22" y="54"/>
                    </a:lnTo>
                    <a:lnTo>
                      <a:pt x="27" y="54"/>
                    </a:lnTo>
                    <a:lnTo>
                      <a:pt x="31" y="53"/>
                    </a:lnTo>
                    <a:lnTo>
                      <a:pt x="35" y="51"/>
                    </a:lnTo>
                    <a:lnTo>
                      <a:pt x="38" y="47"/>
                    </a:lnTo>
                    <a:lnTo>
                      <a:pt x="41" y="43"/>
                    </a:lnTo>
                    <a:lnTo>
                      <a:pt x="43" y="39"/>
                    </a:lnTo>
                    <a:lnTo>
                      <a:pt x="44" y="34"/>
                    </a:lnTo>
                    <a:lnTo>
                      <a:pt x="45" y="28"/>
                    </a:lnTo>
                    <a:close/>
                    <a:moveTo>
                      <a:pt x="36" y="28"/>
                    </a:moveTo>
                    <a:lnTo>
                      <a:pt x="35" y="31"/>
                    </a:lnTo>
                    <a:lnTo>
                      <a:pt x="35" y="34"/>
                    </a:lnTo>
                    <a:lnTo>
                      <a:pt x="33" y="37"/>
                    </a:lnTo>
                    <a:lnTo>
                      <a:pt x="32" y="40"/>
                    </a:lnTo>
                    <a:lnTo>
                      <a:pt x="30" y="41"/>
                    </a:lnTo>
                    <a:lnTo>
                      <a:pt x="27" y="42"/>
                    </a:lnTo>
                    <a:lnTo>
                      <a:pt x="25" y="43"/>
                    </a:lnTo>
                    <a:lnTo>
                      <a:pt x="22" y="43"/>
                    </a:lnTo>
                    <a:lnTo>
                      <a:pt x="19" y="43"/>
                    </a:lnTo>
                    <a:lnTo>
                      <a:pt x="17" y="42"/>
                    </a:lnTo>
                    <a:lnTo>
                      <a:pt x="15" y="41"/>
                    </a:lnTo>
                    <a:lnTo>
                      <a:pt x="13" y="40"/>
                    </a:lnTo>
                    <a:lnTo>
                      <a:pt x="11" y="37"/>
                    </a:lnTo>
                    <a:lnTo>
                      <a:pt x="10" y="34"/>
                    </a:lnTo>
                    <a:lnTo>
                      <a:pt x="9" y="31"/>
                    </a:lnTo>
                    <a:lnTo>
                      <a:pt x="9" y="28"/>
                    </a:lnTo>
                    <a:lnTo>
                      <a:pt x="9" y="24"/>
                    </a:lnTo>
                    <a:lnTo>
                      <a:pt x="10" y="22"/>
                    </a:lnTo>
                    <a:lnTo>
                      <a:pt x="11" y="18"/>
                    </a:lnTo>
                    <a:lnTo>
                      <a:pt x="13" y="16"/>
                    </a:lnTo>
                    <a:lnTo>
                      <a:pt x="15" y="15"/>
                    </a:lnTo>
                    <a:lnTo>
                      <a:pt x="17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7" y="13"/>
                    </a:lnTo>
                    <a:lnTo>
                      <a:pt x="30" y="15"/>
                    </a:lnTo>
                    <a:lnTo>
                      <a:pt x="32" y="16"/>
                    </a:lnTo>
                    <a:lnTo>
                      <a:pt x="33" y="18"/>
                    </a:lnTo>
                    <a:lnTo>
                      <a:pt x="35" y="22"/>
                    </a:lnTo>
                    <a:lnTo>
                      <a:pt x="35" y="24"/>
                    </a:lnTo>
                    <a:lnTo>
                      <a:pt x="36" y="28"/>
                    </a:lnTo>
                    <a:close/>
                  </a:path>
                </a:pathLst>
              </a:custGeom>
              <a:solidFill>
                <a:srgbClr val="FCF2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3" name="Freeform 214"/>
              <p:cNvSpPr>
                <a:spLocks noEditPoints="1"/>
              </p:cNvSpPr>
              <p:nvPr/>
            </p:nvSpPr>
            <p:spPr bwMode="auto">
              <a:xfrm>
                <a:off x="1158" y="2656"/>
                <a:ext cx="7" cy="7"/>
              </a:xfrm>
              <a:custGeom>
                <a:avLst/>
                <a:gdLst>
                  <a:gd name="T0" fmla="*/ 36 w 36"/>
                  <a:gd name="T1" fmla="*/ 17 h 43"/>
                  <a:gd name="T2" fmla="*/ 33 w 36"/>
                  <a:gd name="T3" fmla="*/ 10 h 43"/>
                  <a:gd name="T4" fmla="*/ 28 w 36"/>
                  <a:gd name="T5" fmla="*/ 4 h 43"/>
                  <a:gd name="T6" fmla="*/ 22 w 36"/>
                  <a:gd name="T7" fmla="*/ 0 h 43"/>
                  <a:gd name="T8" fmla="*/ 14 w 36"/>
                  <a:gd name="T9" fmla="*/ 0 h 43"/>
                  <a:gd name="T10" fmla="*/ 8 w 36"/>
                  <a:gd name="T11" fmla="*/ 4 h 43"/>
                  <a:gd name="T12" fmla="*/ 3 w 36"/>
                  <a:gd name="T13" fmla="*/ 10 h 43"/>
                  <a:gd name="T14" fmla="*/ 0 w 36"/>
                  <a:gd name="T15" fmla="*/ 17 h 43"/>
                  <a:gd name="T16" fmla="*/ 0 w 36"/>
                  <a:gd name="T17" fmla="*/ 27 h 43"/>
                  <a:gd name="T18" fmla="*/ 3 w 36"/>
                  <a:gd name="T19" fmla="*/ 34 h 43"/>
                  <a:gd name="T20" fmla="*/ 8 w 36"/>
                  <a:gd name="T21" fmla="*/ 40 h 43"/>
                  <a:gd name="T22" fmla="*/ 14 w 36"/>
                  <a:gd name="T23" fmla="*/ 43 h 43"/>
                  <a:gd name="T24" fmla="*/ 22 w 36"/>
                  <a:gd name="T25" fmla="*/ 43 h 43"/>
                  <a:gd name="T26" fmla="*/ 28 w 36"/>
                  <a:gd name="T27" fmla="*/ 40 h 43"/>
                  <a:gd name="T28" fmla="*/ 33 w 36"/>
                  <a:gd name="T29" fmla="*/ 34 h 43"/>
                  <a:gd name="T30" fmla="*/ 36 w 36"/>
                  <a:gd name="T31" fmla="*/ 27 h 43"/>
                  <a:gd name="T32" fmla="*/ 27 w 36"/>
                  <a:gd name="T33" fmla="*/ 22 h 43"/>
                  <a:gd name="T34" fmla="*/ 26 w 36"/>
                  <a:gd name="T35" fmla="*/ 25 h 43"/>
                  <a:gd name="T36" fmla="*/ 24 w 36"/>
                  <a:gd name="T37" fmla="*/ 29 h 43"/>
                  <a:gd name="T38" fmla="*/ 22 w 36"/>
                  <a:gd name="T39" fmla="*/ 31 h 43"/>
                  <a:gd name="T40" fmla="*/ 18 w 36"/>
                  <a:gd name="T41" fmla="*/ 33 h 43"/>
                  <a:gd name="T42" fmla="*/ 15 w 36"/>
                  <a:gd name="T43" fmla="*/ 31 h 43"/>
                  <a:gd name="T44" fmla="*/ 12 w 36"/>
                  <a:gd name="T45" fmla="*/ 29 h 43"/>
                  <a:gd name="T46" fmla="*/ 10 w 36"/>
                  <a:gd name="T47" fmla="*/ 25 h 43"/>
                  <a:gd name="T48" fmla="*/ 9 w 36"/>
                  <a:gd name="T49" fmla="*/ 22 h 43"/>
                  <a:gd name="T50" fmla="*/ 10 w 36"/>
                  <a:gd name="T51" fmla="*/ 17 h 43"/>
                  <a:gd name="T52" fmla="*/ 12 w 36"/>
                  <a:gd name="T53" fmla="*/ 15 h 43"/>
                  <a:gd name="T54" fmla="*/ 15 w 36"/>
                  <a:gd name="T55" fmla="*/ 12 h 43"/>
                  <a:gd name="T56" fmla="*/ 18 w 36"/>
                  <a:gd name="T57" fmla="*/ 11 h 43"/>
                  <a:gd name="T58" fmla="*/ 22 w 36"/>
                  <a:gd name="T59" fmla="*/ 12 h 43"/>
                  <a:gd name="T60" fmla="*/ 24 w 36"/>
                  <a:gd name="T61" fmla="*/ 15 h 43"/>
                  <a:gd name="T62" fmla="*/ 26 w 36"/>
                  <a:gd name="T63" fmla="*/ 17 h 43"/>
                  <a:gd name="T64" fmla="*/ 27 w 36"/>
                  <a:gd name="T65" fmla="*/ 2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6" h="43">
                    <a:moveTo>
                      <a:pt x="36" y="22"/>
                    </a:moveTo>
                    <a:lnTo>
                      <a:pt x="36" y="17"/>
                    </a:lnTo>
                    <a:lnTo>
                      <a:pt x="35" y="13"/>
                    </a:lnTo>
                    <a:lnTo>
                      <a:pt x="33" y="10"/>
                    </a:lnTo>
                    <a:lnTo>
                      <a:pt x="31" y="6"/>
                    </a:lnTo>
                    <a:lnTo>
                      <a:pt x="28" y="4"/>
                    </a:lnTo>
                    <a:lnTo>
                      <a:pt x="25" y="1"/>
                    </a:lnTo>
                    <a:lnTo>
                      <a:pt x="22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1" y="1"/>
                    </a:lnTo>
                    <a:lnTo>
                      <a:pt x="8" y="4"/>
                    </a:lnTo>
                    <a:lnTo>
                      <a:pt x="5" y="6"/>
                    </a:lnTo>
                    <a:lnTo>
                      <a:pt x="3" y="10"/>
                    </a:lnTo>
                    <a:lnTo>
                      <a:pt x="2" y="13"/>
                    </a:lnTo>
                    <a:lnTo>
                      <a:pt x="0" y="17"/>
                    </a:lnTo>
                    <a:lnTo>
                      <a:pt x="0" y="22"/>
                    </a:lnTo>
                    <a:lnTo>
                      <a:pt x="0" y="27"/>
                    </a:lnTo>
                    <a:lnTo>
                      <a:pt x="2" y="30"/>
                    </a:lnTo>
                    <a:lnTo>
                      <a:pt x="3" y="34"/>
                    </a:lnTo>
                    <a:lnTo>
                      <a:pt x="5" y="37"/>
                    </a:lnTo>
                    <a:lnTo>
                      <a:pt x="8" y="40"/>
                    </a:lnTo>
                    <a:lnTo>
                      <a:pt x="11" y="42"/>
                    </a:lnTo>
                    <a:lnTo>
                      <a:pt x="14" y="43"/>
                    </a:lnTo>
                    <a:lnTo>
                      <a:pt x="18" y="43"/>
                    </a:lnTo>
                    <a:lnTo>
                      <a:pt x="22" y="43"/>
                    </a:lnTo>
                    <a:lnTo>
                      <a:pt x="25" y="42"/>
                    </a:lnTo>
                    <a:lnTo>
                      <a:pt x="28" y="40"/>
                    </a:lnTo>
                    <a:lnTo>
                      <a:pt x="31" y="37"/>
                    </a:lnTo>
                    <a:lnTo>
                      <a:pt x="33" y="34"/>
                    </a:lnTo>
                    <a:lnTo>
                      <a:pt x="35" y="30"/>
                    </a:lnTo>
                    <a:lnTo>
                      <a:pt x="36" y="27"/>
                    </a:lnTo>
                    <a:lnTo>
                      <a:pt x="36" y="22"/>
                    </a:lnTo>
                    <a:close/>
                    <a:moveTo>
                      <a:pt x="27" y="22"/>
                    </a:moveTo>
                    <a:lnTo>
                      <a:pt x="27" y="24"/>
                    </a:lnTo>
                    <a:lnTo>
                      <a:pt x="26" y="25"/>
                    </a:lnTo>
                    <a:lnTo>
                      <a:pt x="26" y="28"/>
                    </a:lnTo>
                    <a:lnTo>
                      <a:pt x="24" y="29"/>
                    </a:lnTo>
                    <a:lnTo>
                      <a:pt x="23" y="30"/>
                    </a:lnTo>
                    <a:lnTo>
                      <a:pt x="22" y="31"/>
                    </a:lnTo>
                    <a:lnTo>
                      <a:pt x="20" y="33"/>
                    </a:lnTo>
                    <a:lnTo>
                      <a:pt x="18" y="33"/>
                    </a:lnTo>
                    <a:lnTo>
                      <a:pt x="16" y="33"/>
                    </a:lnTo>
                    <a:lnTo>
                      <a:pt x="15" y="31"/>
                    </a:lnTo>
                    <a:lnTo>
                      <a:pt x="13" y="30"/>
                    </a:lnTo>
                    <a:lnTo>
                      <a:pt x="12" y="29"/>
                    </a:lnTo>
                    <a:lnTo>
                      <a:pt x="11" y="28"/>
                    </a:lnTo>
                    <a:lnTo>
                      <a:pt x="10" y="25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9" y="19"/>
                    </a:lnTo>
                    <a:lnTo>
                      <a:pt x="10" y="17"/>
                    </a:lnTo>
                    <a:lnTo>
                      <a:pt x="11" y="16"/>
                    </a:lnTo>
                    <a:lnTo>
                      <a:pt x="12" y="15"/>
                    </a:lnTo>
                    <a:lnTo>
                      <a:pt x="13" y="13"/>
                    </a:lnTo>
                    <a:lnTo>
                      <a:pt x="15" y="12"/>
                    </a:lnTo>
                    <a:lnTo>
                      <a:pt x="16" y="11"/>
                    </a:lnTo>
                    <a:lnTo>
                      <a:pt x="18" y="11"/>
                    </a:lnTo>
                    <a:lnTo>
                      <a:pt x="20" y="11"/>
                    </a:lnTo>
                    <a:lnTo>
                      <a:pt x="22" y="12"/>
                    </a:lnTo>
                    <a:lnTo>
                      <a:pt x="23" y="13"/>
                    </a:lnTo>
                    <a:lnTo>
                      <a:pt x="24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7" y="19"/>
                    </a:lnTo>
                    <a:lnTo>
                      <a:pt x="27" y="22"/>
                    </a:lnTo>
                    <a:close/>
                  </a:path>
                </a:pathLst>
              </a:custGeom>
              <a:solidFill>
                <a:srgbClr val="FDF4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4" name="Freeform 215"/>
              <p:cNvSpPr>
                <a:spLocks/>
              </p:cNvSpPr>
              <p:nvPr/>
            </p:nvSpPr>
            <p:spPr bwMode="auto">
              <a:xfrm>
                <a:off x="1159" y="2657"/>
                <a:ext cx="5" cy="5"/>
              </a:xfrm>
              <a:custGeom>
                <a:avLst/>
                <a:gdLst>
                  <a:gd name="T0" fmla="*/ 27 w 27"/>
                  <a:gd name="T1" fmla="*/ 17 h 32"/>
                  <a:gd name="T2" fmla="*/ 26 w 27"/>
                  <a:gd name="T3" fmla="*/ 13 h 32"/>
                  <a:gd name="T4" fmla="*/ 26 w 27"/>
                  <a:gd name="T5" fmla="*/ 11 h 32"/>
                  <a:gd name="T6" fmla="*/ 24 w 27"/>
                  <a:gd name="T7" fmla="*/ 7 h 32"/>
                  <a:gd name="T8" fmla="*/ 23 w 27"/>
                  <a:gd name="T9" fmla="*/ 5 h 32"/>
                  <a:gd name="T10" fmla="*/ 21 w 27"/>
                  <a:gd name="T11" fmla="*/ 4 h 32"/>
                  <a:gd name="T12" fmla="*/ 18 w 27"/>
                  <a:gd name="T13" fmla="*/ 2 h 32"/>
                  <a:gd name="T14" fmla="*/ 16 w 27"/>
                  <a:gd name="T15" fmla="*/ 1 h 32"/>
                  <a:gd name="T16" fmla="*/ 13 w 27"/>
                  <a:gd name="T17" fmla="*/ 0 h 32"/>
                  <a:gd name="T18" fmla="*/ 10 w 27"/>
                  <a:gd name="T19" fmla="*/ 1 h 32"/>
                  <a:gd name="T20" fmla="*/ 8 w 27"/>
                  <a:gd name="T21" fmla="*/ 2 h 32"/>
                  <a:gd name="T22" fmla="*/ 6 w 27"/>
                  <a:gd name="T23" fmla="*/ 4 h 32"/>
                  <a:gd name="T24" fmla="*/ 4 w 27"/>
                  <a:gd name="T25" fmla="*/ 5 h 32"/>
                  <a:gd name="T26" fmla="*/ 2 w 27"/>
                  <a:gd name="T27" fmla="*/ 7 h 32"/>
                  <a:gd name="T28" fmla="*/ 1 w 27"/>
                  <a:gd name="T29" fmla="*/ 11 h 32"/>
                  <a:gd name="T30" fmla="*/ 0 w 27"/>
                  <a:gd name="T31" fmla="*/ 13 h 32"/>
                  <a:gd name="T32" fmla="*/ 0 w 27"/>
                  <a:gd name="T33" fmla="*/ 17 h 32"/>
                  <a:gd name="T34" fmla="*/ 0 w 27"/>
                  <a:gd name="T35" fmla="*/ 20 h 32"/>
                  <a:gd name="T36" fmla="*/ 1 w 27"/>
                  <a:gd name="T37" fmla="*/ 23 h 32"/>
                  <a:gd name="T38" fmla="*/ 2 w 27"/>
                  <a:gd name="T39" fmla="*/ 26 h 32"/>
                  <a:gd name="T40" fmla="*/ 4 w 27"/>
                  <a:gd name="T41" fmla="*/ 29 h 32"/>
                  <a:gd name="T42" fmla="*/ 6 w 27"/>
                  <a:gd name="T43" fmla="*/ 30 h 32"/>
                  <a:gd name="T44" fmla="*/ 8 w 27"/>
                  <a:gd name="T45" fmla="*/ 31 h 32"/>
                  <a:gd name="T46" fmla="*/ 10 w 27"/>
                  <a:gd name="T47" fmla="*/ 32 h 32"/>
                  <a:gd name="T48" fmla="*/ 13 w 27"/>
                  <a:gd name="T49" fmla="*/ 32 h 32"/>
                  <a:gd name="T50" fmla="*/ 16 w 27"/>
                  <a:gd name="T51" fmla="*/ 32 h 32"/>
                  <a:gd name="T52" fmla="*/ 18 w 27"/>
                  <a:gd name="T53" fmla="*/ 31 h 32"/>
                  <a:gd name="T54" fmla="*/ 21 w 27"/>
                  <a:gd name="T55" fmla="*/ 30 h 32"/>
                  <a:gd name="T56" fmla="*/ 23 w 27"/>
                  <a:gd name="T57" fmla="*/ 29 h 32"/>
                  <a:gd name="T58" fmla="*/ 24 w 27"/>
                  <a:gd name="T59" fmla="*/ 26 h 32"/>
                  <a:gd name="T60" fmla="*/ 26 w 27"/>
                  <a:gd name="T61" fmla="*/ 23 h 32"/>
                  <a:gd name="T62" fmla="*/ 26 w 27"/>
                  <a:gd name="T63" fmla="*/ 20 h 32"/>
                  <a:gd name="T64" fmla="*/ 27 w 27"/>
                  <a:gd name="T65" fmla="*/ 17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" h="32">
                    <a:moveTo>
                      <a:pt x="27" y="17"/>
                    </a:moveTo>
                    <a:lnTo>
                      <a:pt x="26" y="13"/>
                    </a:lnTo>
                    <a:lnTo>
                      <a:pt x="26" y="11"/>
                    </a:lnTo>
                    <a:lnTo>
                      <a:pt x="24" y="7"/>
                    </a:lnTo>
                    <a:lnTo>
                      <a:pt x="23" y="5"/>
                    </a:lnTo>
                    <a:lnTo>
                      <a:pt x="21" y="4"/>
                    </a:lnTo>
                    <a:lnTo>
                      <a:pt x="18" y="2"/>
                    </a:lnTo>
                    <a:lnTo>
                      <a:pt x="16" y="1"/>
                    </a:lnTo>
                    <a:lnTo>
                      <a:pt x="13" y="0"/>
                    </a:lnTo>
                    <a:lnTo>
                      <a:pt x="10" y="1"/>
                    </a:lnTo>
                    <a:lnTo>
                      <a:pt x="8" y="2"/>
                    </a:lnTo>
                    <a:lnTo>
                      <a:pt x="6" y="4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1" y="11"/>
                    </a:lnTo>
                    <a:lnTo>
                      <a:pt x="0" y="13"/>
                    </a:lnTo>
                    <a:lnTo>
                      <a:pt x="0" y="17"/>
                    </a:lnTo>
                    <a:lnTo>
                      <a:pt x="0" y="20"/>
                    </a:lnTo>
                    <a:lnTo>
                      <a:pt x="1" y="23"/>
                    </a:lnTo>
                    <a:lnTo>
                      <a:pt x="2" y="26"/>
                    </a:lnTo>
                    <a:lnTo>
                      <a:pt x="4" y="29"/>
                    </a:lnTo>
                    <a:lnTo>
                      <a:pt x="6" y="30"/>
                    </a:lnTo>
                    <a:lnTo>
                      <a:pt x="8" y="31"/>
                    </a:lnTo>
                    <a:lnTo>
                      <a:pt x="10" y="32"/>
                    </a:lnTo>
                    <a:lnTo>
                      <a:pt x="13" y="32"/>
                    </a:lnTo>
                    <a:lnTo>
                      <a:pt x="16" y="32"/>
                    </a:lnTo>
                    <a:lnTo>
                      <a:pt x="18" y="31"/>
                    </a:lnTo>
                    <a:lnTo>
                      <a:pt x="21" y="30"/>
                    </a:lnTo>
                    <a:lnTo>
                      <a:pt x="23" y="29"/>
                    </a:lnTo>
                    <a:lnTo>
                      <a:pt x="24" y="26"/>
                    </a:lnTo>
                    <a:lnTo>
                      <a:pt x="26" y="23"/>
                    </a:lnTo>
                    <a:lnTo>
                      <a:pt x="26" y="20"/>
                    </a:lnTo>
                    <a:lnTo>
                      <a:pt x="27" y="17"/>
                    </a:lnTo>
                    <a:close/>
                  </a:path>
                </a:pathLst>
              </a:custGeom>
              <a:solidFill>
                <a:srgbClr val="FDF8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" name="Freeform 216"/>
              <p:cNvSpPr>
                <a:spLocks/>
              </p:cNvSpPr>
              <p:nvPr/>
            </p:nvSpPr>
            <p:spPr bwMode="auto">
              <a:xfrm>
                <a:off x="1160" y="2658"/>
                <a:ext cx="3" cy="3"/>
              </a:xfrm>
              <a:custGeom>
                <a:avLst/>
                <a:gdLst>
                  <a:gd name="T0" fmla="*/ 18 w 18"/>
                  <a:gd name="T1" fmla="*/ 11 h 22"/>
                  <a:gd name="T2" fmla="*/ 18 w 18"/>
                  <a:gd name="T3" fmla="*/ 8 h 22"/>
                  <a:gd name="T4" fmla="*/ 17 w 18"/>
                  <a:gd name="T5" fmla="*/ 6 h 22"/>
                  <a:gd name="T6" fmla="*/ 17 w 18"/>
                  <a:gd name="T7" fmla="*/ 5 h 22"/>
                  <a:gd name="T8" fmla="*/ 15 w 18"/>
                  <a:gd name="T9" fmla="*/ 4 h 22"/>
                  <a:gd name="T10" fmla="*/ 14 w 18"/>
                  <a:gd name="T11" fmla="*/ 2 h 22"/>
                  <a:gd name="T12" fmla="*/ 13 w 18"/>
                  <a:gd name="T13" fmla="*/ 1 h 22"/>
                  <a:gd name="T14" fmla="*/ 11 w 18"/>
                  <a:gd name="T15" fmla="*/ 0 h 22"/>
                  <a:gd name="T16" fmla="*/ 9 w 18"/>
                  <a:gd name="T17" fmla="*/ 0 h 22"/>
                  <a:gd name="T18" fmla="*/ 7 w 18"/>
                  <a:gd name="T19" fmla="*/ 0 h 22"/>
                  <a:gd name="T20" fmla="*/ 6 w 18"/>
                  <a:gd name="T21" fmla="*/ 1 h 22"/>
                  <a:gd name="T22" fmla="*/ 4 w 18"/>
                  <a:gd name="T23" fmla="*/ 2 h 22"/>
                  <a:gd name="T24" fmla="*/ 3 w 18"/>
                  <a:gd name="T25" fmla="*/ 4 h 22"/>
                  <a:gd name="T26" fmla="*/ 2 w 18"/>
                  <a:gd name="T27" fmla="*/ 5 h 22"/>
                  <a:gd name="T28" fmla="*/ 1 w 18"/>
                  <a:gd name="T29" fmla="*/ 6 h 22"/>
                  <a:gd name="T30" fmla="*/ 0 w 18"/>
                  <a:gd name="T31" fmla="*/ 8 h 22"/>
                  <a:gd name="T32" fmla="*/ 0 w 18"/>
                  <a:gd name="T33" fmla="*/ 11 h 22"/>
                  <a:gd name="T34" fmla="*/ 0 w 18"/>
                  <a:gd name="T35" fmla="*/ 13 h 22"/>
                  <a:gd name="T36" fmla="*/ 1 w 18"/>
                  <a:gd name="T37" fmla="*/ 14 h 22"/>
                  <a:gd name="T38" fmla="*/ 2 w 18"/>
                  <a:gd name="T39" fmla="*/ 17 h 22"/>
                  <a:gd name="T40" fmla="*/ 3 w 18"/>
                  <a:gd name="T41" fmla="*/ 18 h 22"/>
                  <a:gd name="T42" fmla="*/ 4 w 18"/>
                  <a:gd name="T43" fmla="*/ 19 h 22"/>
                  <a:gd name="T44" fmla="*/ 6 w 18"/>
                  <a:gd name="T45" fmla="*/ 20 h 22"/>
                  <a:gd name="T46" fmla="*/ 7 w 18"/>
                  <a:gd name="T47" fmla="*/ 22 h 22"/>
                  <a:gd name="T48" fmla="*/ 9 w 18"/>
                  <a:gd name="T49" fmla="*/ 22 h 22"/>
                  <a:gd name="T50" fmla="*/ 11 w 18"/>
                  <a:gd name="T51" fmla="*/ 22 h 22"/>
                  <a:gd name="T52" fmla="*/ 13 w 18"/>
                  <a:gd name="T53" fmla="*/ 20 h 22"/>
                  <a:gd name="T54" fmla="*/ 14 w 18"/>
                  <a:gd name="T55" fmla="*/ 19 h 22"/>
                  <a:gd name="T56" fmla="*/ 15 w 18"/>
                  <a:gd name="T57" fmla="*/ 18 h 22"/>
                  <a:gd name="T58" fmla="*/ 17 w 18"/>
                  <a:gd name="T59" fmla="*/ 17 h 22"/>
                  <a:gd name="T60" fmla="*/ 17 w 18"/>
                  <a:gd name="T61" fmla="*/ 14 h 22"/>
                  <a:gd name="T62" fmla="*/ 18 w 18"/>
                  <a:gd name="T63" fmla="*/ 13 h 22"/>
                  <a:gd name="T64" fmla="*/ 18 w 18"/>
                  <a:gd name="T65" fmla="*/ 11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8" h="22">
                    <a:moveTo>
                      <a:pt x="18" y="11"/>
                    </a:moveTo>
                    <a:lnTo>
                      <a:pt x="18" y="8"/>
                    </a:lnTo>
                    <a:lnTo>
                      <a:pt x="17" y="6"/>
                    </a:lnTo>
                    <a:lnTo>
                      <a:pt x="17" y="5"/>
                    </a:lnTo>
                    <a:lnTo>
                      <a:pt x="15" y="4"/>
                    </a:lnTo>
                    <a:lnTo>
                      <a:pt x="14" y="2"/>
                    </a:lnTo>
                    <a:lnTo>
                      <a:pt x="13" y="1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6" y="1"/>
                    </a:lnTo>
                    <a:lnTo>
                      <a:pt x="4" y="2"/>
                    </a:lnTo>
                    <a:lnTo>
                      <a:pt x="3" y="4"/>
                    </a:lnTo>
                    <a:lnTo>
                      <a:pt x="2" y="5"/>
                    </a:lnTo>
                    <a:lnTo>
                      <a:pt x="1" y="6"/>
                    </a:lnTo>
                    <a:lnTo>
                      <a:pt x="0" y="8"/>
                    </a:lnTo>
                    <a:lnTo>
                      <a:pt x="0" y="11"/>
                    </a:lnTo>
                    <a:lnTo>
                      <a:pt x="0" y="13"/>
                    </a:lnTo>
                    <a:lnTo>
                      <a:pt x="1" y="14"/>
                    </a:lnTo>
                    <a:lnTo>
                      <a:pt x="2" y="17"/>
                    </a:lnTo>
                    <a:lnTo>
                      <a:pt x="3" y="18"/>
                    </a:lnTo>
                    <a:lnTo>
                      <a:pt x="4" y="19"/>
                    </a:lnTo>
                    <a:lnTo>
                      <a:pt x="6" y="20"/>
                    </a:lnTo>
                    <a:lnTo>
                      <a:pt x="7" y="22"/>
                    </a:lnTo>
                    <a:lnTo>
                      <a:pt x="9" y="22"/>
                    </a:lnTo>
                    <a:lnTo>
                      <a:pt x="11" y="22"/>
                    </a:lnTo>
                    <a:lnTo>
                      <a:pt x="13" y="20"/>
                    </a:lnTo>
                    <a:lnTo>
                      <a:pt x="14" y="19"/>
                    </a:lnTo>
                    <a:lnTo>
                      <a:pt x="15" y="18"/>
                    </a:lnTo>
                    <a:lnTo>
                      <a:pt x="17" y="17"/>
                    </a:lnTo>
                    <a:lnTo>
                      <a:pt x="17" y="14"/>
                    </a:lnTo>
                    <a:lnTo>
                      <a:pt x="18" y="13"/>
                    </a:lnTo>
                    <a:lnTo>
                      <a:pt x="18" y="11"/>
                    </a:lnTo>
                    <a:close/>
                  </a:path>
                </a:pathLst>
              </a:custGeom>
              <a:solidFill>
                <a:srgbClr val="FDFA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6" name="Freeform 217"/>
              <p:cNvSpPr>
                <a:spLocks/>
              </p:cNvSpPr>
              <p:nvPr/>
            </p:nvSpPr>
            <p:spPr bwMode="auto">
              <a:xfrm>
                <a:off x="1161" y="2658"/>
                <a:ext cx="2" cy="2"/>
              </a:xfrm>
              <a:custGeom>
                <a:avLst/>
                <a:gdLst>
                  <a:gd name="T0" fmla="*/ 9 w 9"/>
                  <a:gd name="T1" fmla="*/ 6 h 11"/>
                  <a:gd name="T2" fmla="*/ 9 w 9"/>
                  <a:gd name="T3" fmla="*/ 5 h 11"/>
                  <a:gd name="T4" fmla="*/ 8 w 9"/>
                  <a:gd name="T5" fmla="*/ 3 h 11"/>
                  <a:gd name="T6" fmla="*/ 8 w 9"/>
                  <a:gd name="T7" fmla="*/ 2 h 11"/>
                  <a:gd name="T8" fmla="*/ 7 w 9"/>
                  <a:gd name="T9" fmla="*/ 2 h 11"/>
                  <a:gd name="T10" fmla="*/ 7 w 9"/>
                  <a:gd name="T11" fmla="*/ 1 h 11"/>
                  <a:gd name="T12" fmla="*/ 6 w 9"/>
                  <a:gd name="T13" fmla="*/ 1 h 11"/>
                  <a:gd name="T14" fmla="*/ 5 w 9"/>
                  <a:gd name="T15" fmla="*/ 1 h 11"/>
                  <a:gd name="T16" fmla="*/ 4 w 9"/>
                  <a:gd name="T17" fmla="*/ 0 h 11"/>
                  <a:gd name="T18" fmla="*/ 3 w 9"/>
                  <a:gd name="T19" fmla="*/ 1 h 11"/>
                  <a:gd name="T20" fmla="*/ 2 w 9"/>
                  <a:gd name="T21" fmla="*/ 1 h 11"/>
                  <a:gd name="T22" fmla="*/ 2 w 9"/>
                  <a:gd name="T23" fmla="*/ 1 h 11"/>
                  <a:gd name="T24" fmla="*/ 1 w 9"/>
                  <a:gd name="T25" fmla="*/ 2 h 11"/>
                  <a:gd name="T26" fmla="*/ 0 w 9"/>
                  <a:gd name="T27" fmla="*/ 2 h 11"/>
                  <a:gd name="T28" fmla="*/ 0 w 9"/>
                  <a:gd name="T29" fmla="*/ 3 h 11"/>
                  <a:gd name="T30" fmla="*/ 0 w 9"/>
                  <a:gd name="T31" fmla="*/ 5 h 11"/>
                  <a:gd name="T32" fmla="*/ 0 w 9"/>
                  <a:gd name="T33" fmla="*/ 6 h 11"/>
                  <a:gd name="T34" fmla="*/ 0 w 9"/>
                  <a:gd name="T35" fmla="*/ 7 h 11"/>
                  <a:gd name="T36" fmla="*/ 0 w 9"/>
                  <a:gd name="T37" fmla="*/ 8 h 11"/>
                  <a:gd name="T38" fmla="*/ 0 w 9"/>
                  <a:gd name="T39" fmla="*/ 8 h 11"/>
                  <a:gd name="T40" fmla="*/ 1 w 9"/>
                  <a:gd name="T41" fmla="*/ 9 h 11"/>
                  <a:gd name="T42" fmla="*/ 2 w 9"/>
                  <a:gd name="T43" fmla="*/ 11 h 11"/>
                  <a:gd name="T44" fmla="*/ 2 w 9"/>
                  <a:gd name="T45" fmla="*/ 11 h 11"/>
                  <a:gd name="T46" fmla="*/ 3 w 9"/>
                  <a:gd name="T47" fmla="*/ 11 h 11"/>
                  <a:gd name="T48" fmla="*/ 4 w 9"/>
                  <a:gd name="T49" fmla="*/ 11 h 11"/>
                  <a:gd name="T50" fmla="*/ 5 w 9"/>
                  <a:gd name="T51" fmla="*/ 11 h 11"/>
                  <a:gd name="T52" fmla="*/ 6 w 9"/>
                  <a:gd name="T53" fmla="*/ 11 h 11"/>
                  <a:gd name="T54" fmla="*/ 7 w 9"/>
                  <a:gd name="T55" fmla="*/ 11 h 11"/>
                  <a:gd name="T56" fmla="*/ 7 w 9"/>
                  <a:gd name="T57" fmla="*/ 9 h 11"/>
                  <a:gd name="T58" fmla="*/ 8 w 9"/>
                  <a:gd name="T59" fmla="*/ 8 h 11"/>
                  <a:gd name="T60" fmla="*/ 8 w 9"/>
                  <a:gd name="T61" fmla="*/ 8 h 11"/>
                  <a:gd name="T62" fmla="*/ 9 w 9"/>
                  <a:gd name="T63" fmla="*/ 7 h 11"/>
                  <a:gd name="T64" fmla="*/ 9 w 9"/>
                  <a:gd name="T65" fmla="*/ 6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" h="11">
                    <a:moveTo>
                      <a:pt x="9" y="6"/>
                    </a:moveTo>
                    <a:lnTo>
                      <a:pt x="9" y="5"/>
                    </a:lnTo>
                    <a:lnTo>
                      <a:pt x="8" y="3"/>
                    </a:lnTo>
                    <a:lnTo>
                      <a:pt x="8" y="2"/>
                    </a:lnTo>
                    <a:lnTo>
                      <a:pt x="7" y="2"/>
                    </a:lnTo>
                    <a:lnTo>
                      <a:pt x="7" y="1"/>
                    </a:lnTo>
                    <a:lnTo>
                      <a:pt x="6" y="1"/>
                    </a:lnTo>
                    <a:lnTo>
                      <a:pt x="5" y="1"/>
                    </a:lnTo>
                    <a:lnTo>
                      <a:pt x="4" y="0"/>
                    </a:lnTo>
                    <a:lnTo>
                      <a:pt x="3" y="1"/>
                    </a:lnTo>
                    <a:lnTo>
                      <a:pt x="2" y="1"/>
                    </a:lnTo>
                    <a:lnTo>
                      <a:pt x="2" y="1"/>
                    </a:lnTo>
                    <a:lnTo>
                      <a:pt x="1" y="2"/>
                    </a:lnTo>
                    <a:lnTo>
                      <a:pt x="0" y="2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1" y="9"/>
                    </a:lnTo>
                    <a:lnTo>
                      <a:pt x="2" y="11"/>
                    </a:lnTo>
                    <a:lnTo>
                      <a:pt x="2" y="11"/>
                    </a:lnTo>
                    <a:lnTo>
                      <a:pt x="3" y="11"/>
                    </a:lnTo>
                    <a:lnTo>
                      <a:pt x="4" y="11"/>
                    </a:lnTo>
                    <a:lnTo>
                      <a:pt x="5" y="11"/>
                    </a:lnTo>
                    <a:lnTo>
                      <a:pt x="6" y="11"/>
                    </a:lnTo>
                    <a:lnTo>
                      <a:pt x="7" y="11"/>
                    </a:lnTo>
                    <a:lnTo>
                      <a:pt x="7" y="9"/>
                    </a:lnTo>
                    <a:lnTo>
                      <a:pt x="8" y="8"/>
                    </a:lnTo>
                    <a:lnTo>
                      <a:pt x="8" y="8"/>
                    </a:lnTo>
                    <a:lnTo>
                      <a:pt x="9" y="7"/>
                    </a:lnTo>
                    <a:lnTo>
                      <a:pt x="9" y="6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7" name="Freeform 218"/>
              <p:cNvSpPr>
                <a:spLocks/>
              </p:cNvSpPr>
              <p:nvPr/>
            </p:nvSpPr>
            <p:spPr bwMode="auto">
              <a:xfrm>
                <a:off x="1043" y="2596"/>
                <a:ext cx="44" cy="47"/>
              </a:xfrm>
              <a:custGeom>
                <a:avLst/>
                <a:gdLst>
                  <a:gd name="T0" fmla="*/ 185 w 220"/>
                  <a:gd name="T1" fmla="*/ 0 h 284"/>
                  <a:gd name="T2" fmla="*/ 0 w 220"/>
                  <a:gd name="T3" fmla="*/ 48 h 284"/>
                  <a:gd name="T4" fmla="*/ 58 w 220"/>
                  <a:gd name="T5" fmla="*/ 260 h 284"/>
                  <a:gd name="T6" fmla="*/ 94 w 220"/>
                  <a:gd name="T7" fmla="*/ 284 h 284"/>
                  <a:gd name="T8" fmla="*/ 220 w 220"/>
                  <a:gd name="T9" fmla="*/ 23 h 284"/>
                  <a:gd name="T10" fmla="*/ 185 w 220"/>
                  <a:gd name="T11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0" h="284">
                    <a:moveTo>
                      <a:pt x="185" y="0"/>
                    </a:moveTo>
                    <a:lnTo>
                      <a:pt x="0" y="48"/>
                    </a:lnTo>
                    <a:lnTo>
                      <a:pt x="58" y="260"/>
                    </a:lnTo>
                    <a:lnTo>
                      <a:pt x="94" y="284"/>
                    </a:lnTo>
                    <a:lnTo>
                      <a:pt x="220" y="23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C2C2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8" name="Freeform 219"/>
              <p:cNvSpPr>
                <a:spLocks/>
              </p:cNvSpPr>
              <p:nvPr/>
            </p:nvSpPr>
            <p:spPr bwMode="auto">
              <a:xfrm>
                <a:off x="1043" y="2596"/>
                <a:ext cx="44" cy="26"/>
              </a:xfrm>
              <a:custGeom>
                <a:avLst/>
                <a:gdLst>
                  <a:gd name="T0" fmla="*/ 186 w 222"/>
                  <a:gd name="T1" fmla="*/ 0 h 157"/>
                  <a:gd name="T2" fmla="*/ 0 w 222"/>
                  <a:gd name="T3" fmla="*/ 48 h 157"/>
                  <a:gd name="T4" fmla="*/ 157 w 222"/>
                  <a:gd name="T5" fmla="*/ 157 h 157"/>
                  <a:gd name="T6" fmla="*/ 222 w 222"/>
                  <a:gd name="T7" fmla="*/ 24 h 157"/>
                  <a:gd name="T8" fmla="*/ 186 w 222"/>
                  <a:gd name="T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7">
                    <a:moveTo>
                      <a:pt x="186" y="0"/>
                    </a:moveTo>
                    <a:lnTo>
                      <a:pt x="0" y="48"/>
                    </a:lnTo>
                    <a:lnTo>
                      <a:pt x="157" y="157"/>
                    </a:lnTo>
                    <a:lnTo>
                      <a:pt x="222" y="24"/>
                    </a:lnTo>
                    <a:lnTo>
                      <a:pt x="186" y="0"/>
                    </a:lnTo>
                    <a:close/>
                  </a:path>
                </a:pathLst>
              </a:custGeom>
              <a:solidFill>
                <a:srgbClr val="EB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9" name="Freeform 220"/>
              <p:cNvSpPr>
                <a:spLocks/>
              </p:cNvSpPr>
              <p:nvPr/>
            </p:nvSpPr>
            <p:spPr bwMode="auto">
              <a:xfrm>
                <a:off x="1043" y="2601"/>
                <a:ext cx="13" cy="15"/>
              </a:xfrm>
              <a:custGeom>
                <a:avLst/>
                <a:gdLst>
                  <a:gd name="T0" fmla="*/ 63 w 63"/>
                  <a:gd name="T1" fmla="*/ 0 h 89"/>
                  <a:gd name="T2" fmla="*/ 0 w 63"/>
                  <a:gd name="T3" fmla="*/ 16 h 89"/>
                  <a:gd name="T4" fmla="*/ 20 w 63"/>
                  <a:gd name="T5" fmla="*/ 89 h 89"/>
                  <a:gd name="T6" fmla="*/ 63 w 63"/>
                  <a:gd name="T7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89">
                    <a:moveTo>
                      <a:pt x="63" y="0"/>
                    </a:moveTo>
                    <a:lnTo>
                      <a:pt x="0" y="16"/>
                    </a:lnTo>
                    <a:lnTo>
                      <a:pt x="20" y="89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9A9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0" name="Freeform 221"/>
              <p:cNvSpPr>
                <a:spLocks/>
              </p:cNvSpPr>
              <p:nvPr/>
            </p:nvSpPr>
            <p:spPr bwMode="auto">
              <a:xfrm>
                <a:off x="1043" y="2601"/>
                <a:ext cx="13" cy="8"/>
              </a:xfrm>
              <a:custGeom>
                <a:avLst/>
                <a:gdLst>
                  <a:gd name="T0" fmla="*/ 63 w 63"/>
                  <a:gd name="T1" fmla="*/ 0 h 46"/>
                  <a:gd name="T2" fmla="*/ 0 w 63"/>
                  <a:gd name="T3" fmla="*/ 16 h 46"/>
                  <a:gd name="T4" fmla="*/ 41 w 63"/>
                  <a:gd name="T5" fmla="*/ 46 h 46"/>
                  <a:gd name="T6" fmla="*/ 63 w 63"/>
                  <a:gd name="T7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3" h="46">
                    <a:moveTo>
                      <a:pt x="63" y="0"/>
                    </a:moveTo>
                    <a:lnTo>
                      <a:pt x="0" y="16"/>
                    </a:lnTo>
                    <a:lnTo>
                      <a:pt x="41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DE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1" name="Freeform 222"/>
              <p:cNvSpPr>
                <a:spLocks/>
              </p:cNvSpPr>
              <p:nvPr/>
            </p:nvSpPr>
            <p:spPr bwMode="auto">
              <a:xfrm>
                <a:off x="1078" y="2596"/>
                <a:ext cx="93" cy="63"/>
              </a:xfrm>
              <a:custGeom>
                <a:avLst/>
                <a:gdLst>
                  <a:gd name="T0" fmla="*/ 8 w 463"/>
                  <a:gd name="T1" fmla="*/ 0 h 376"/>
                  <a:gd name="T2" fmla="*/ 0 w 463"/>
                  <a:gd name="T3" fmla="*/ 79 h 376"/>
                  <a:gd name="T4" fmla="*/ 432 w 463"/>
                  <a:gd name="T5" fmla="*/ 376 h 376"/>
                  <a:gd name="T6" fmla="*/ 463 w 463"/>
                  <a:gd name="T7" fmla="*/ 311 h 376"/>
                  <a:gd name="T8" fmla="*/ 8 w 463"/>
                  <a:gd name="T9" fmla="*/ 0 h 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3" h="376">
                    <a:moveTo>
                      <a:pt x="8" y="0"/>
                    </a:moveTo>
                    <a:lnTo>
                      <a:pt x="0" y="79"/>
                    </a:lnTo>
                    <a:lnTo>
                      <a:pt x="432" y="376"/>
                    </a:lnTo>
                    <a:lnTo>
                      <a:pt x="463" y="31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DC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2" name="Freeform 223"/>
              <p:cNvSpPr>
                <a:spLocks/>
              </p:cNvSpPr>
              <p:nvPr/>
            </p:nvSpPr>
            <p:spPr bwMode="auto">
              <a:xfrm>
                <a:off x="1065" y="2609"/>
                <a:ext cx="100" cy="72"/>
              </a:xfrm>
              <a:custGeom>
                <a:avLst/>
                <a:gdLst>
                  <a:gd name="T0" fmla="*/ 69 w 501"/>
                  <a:gd name="T1" fmla="*/ 0 h 430"/>
                  <a:gd name="T2" fmla="*/ 14 w 501"/>
                  <a:gd name="T3" fmla="*/ 52 h 430"/>
                  <a:gd name="T4" fmla="*/ 0 w 501"/>
                  <a:gd name="T5" fmla="*/ 131 h 430"/>
                  <a:gd name="T6" fmla="*/ 436 w 501"/>
                  <a:gd name="T7" fmla="*/ 430 h 430"/>
                  <a:gd name="T8" fmla="*/ 501 w 501"/>
                  <a:gd name="T9" fmla="*/ 297 h 430"/>
                  <a:gd name="T10" fmla="*/ 69 w 501"/>
                  <a:gd name="T11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01" h="430">
                    <a:moveTo>
                      <a:pt x="69" y="0"/>
                    </a:moveTo>
                    <a:lnTo>
                      <a:pt x="14" y="52"/>
                    </a:lnTo>
                    <a:lnTo>
                      <a:pt x="0" y="131"/>
                    </a:lnTo>
                    <a:lnTo>
                      <a:pt x="436" y="430"/>
                    </a:lnTo>
                    <a:lnTo>
                      <a:pt x="501" y="297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8DC6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3" name="Freeform 224"/>
              <p:cNvSpPr>
                <a:spLocks/>
              </p:cNvSpPr>
              <p:nvPr/>
            </p:nvSpPr>
            <p:spPr bwMode="auto">
              <a:xfrm>
                <a:off x="1055" y="2630"/>
                <a:ext cx="97" cy="61"/>
              </a:xfrm>
              <a:custGeom>
                <a:avLst/>
                <a:gdLst>
                  <a:gd name="T0" fmla="*/ 51 w 487"/>
                  <a:gd name="T1" fmla="*/ 0 h 367"/>
                  <a:gd name="T2" fmla="*/ 0 w 487"/>
                  <a:gd name="T3" fmla="*/ 55 h 367"/>
                  <a:gd name="T4" fmla="*/ 455 w 487"/>
                  <a:gd name="T5" fmla="*/ 367 h 367"/>
                  <a:gd name="T6" fmla="*/ 487 w 487"/>
                  <a:gd name="T7" fmla="*/ 301 h 367"/>
                  <a:gd name="T8" fmla="*/ 51 w 487"/>
                  <a:gd name="T9" fmla="*/ 0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367">
                    <a:moveTo>
                      <a:pt x="51" y="0"/>
                    </a:moveTo>
                    <a:lnTo>
                      <a:pt x="0" y="55"/>
                    </a:lnTo>
                    <a:lnTo>
                      <a:pt x="455" y="367"/>
                    </a:lnTo>
                    <a:lnTo>
                      <a:pt x="487" y="301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6EAE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4" name="Freeform 225"/>
              <p:cNvSpPr>
                <a:spLocks/>
              </p:cNvSpPr>
              <p:nvPr/>
            </p:nvSpPr>
            <p:spPr bwMode="auto">
              <a:xfrm>
                <a:off x="1143" y="2647"/>
                <a:ext cx="30" cy="45"/>
              </a:xfrm>
              <a:custGeom>
                <a:avLst/>
                <a:gdLst>
                  <a:gd name="T0" fmla="*/ 127 w 147"/>
                  <a:gd name="T1" fmla="*/ 0 h 276"/>
                  <a:gd name="T2" fmla="*/ 147 w 147"/>
                  <a:gd name="T3" fmla="*/ 14 h 276"/>
                  <a:gd name="T4" fmla="*/ 20 w 147"/>
                  <a:gd name="T5" fmla="*/ 276 h 276"/>
                  <a:gd name="T6" fmla="*/ 0 w 147"/>
                  <a:gd name="T7" fmla="*/ 263 h 276"/>
                  <a:gd name="T8" fmla="*/ 127 w 147"/>
                  <a:gd name="T9" fmla="*/ 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276">
                    <a:moveTo>
                      <a:pt x="127" y="0"/>
                    </a:moveTo>
                    <a:lnTo>
                      <a:pt x="147" y="14"/>
                    </a:lnTo>
                    <a:lnTo>
                      <a:pt x="20" y="276"/>
                    </a:lnTo>
                    <a:lnTo>
                      <a:pt x="0" y="263"/>
                    </a:lnTo>
                    <a:lnTo>
                      <a:pt x="127" y="0"/>
                    </a:lnTo>
                    <a:close/>
                  </a:path>
                </a:pathLst>
              </a:custGeom>
              <a:solidFill>
                <a:srgbClr val="C2C16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5" name="Freeform 226"/>
              <p:cNvSpPr>
                <a:spLocks/>
              </p:cNvSpPr>
              <p:nvPr/>
            </p:nvSpPr>
            <p:spPr bwMode="auto">
              <a:xfrm>
                <a:off x="1150" y="2647"/>
                <a:ext cx="23" cy="34"/>
              </a:xfrm>
              <a:custGeom>
                <a:avLst/>
                <a:gdLst>
                  <a:gd name="T0" fmla="*/ 94 w 114"/>
                  <a:gd name="T1" fmla="*/ 0 h 209"/>
                  <a:gd name="T2" fmla="*/ 114 w 114"/>
                  <a:gd name="T3" fmla="*/ 14 h 209"/>
                  <a:gd name="T4" fmla="*/ 20 w 114"/>
                  <a:gd name="T5" fmla="*/ 209 h 209"/>
                  <a:gd name="T6" fmla="*/ 0 w 114"/>
                  <a:gd name="T7" fmla="*/ 195 h 209"/>
                  <a:gd name="T8" fmla="*/ 94 w 114"/>
                  <a:gd name="T9" fmla="*/ 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" h="209">
                    <a:moveTo>
                      <a:pt x="94" y="0"/>
                    </a:moveTo>
                    <a:lnTo>
                      <a:pt x="114" y="14"/>
                    </a:lnTo>
                    <a:lnTo>
                      <a:pt x="20" y="209"/>
                    </a:lnTo>
                    <a:lnTo>
                      <a:pt x="0" y="195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FDFC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" name="Freeform 227"/>
              <p:cNvSpPr>
                <a:spLocks/>
              </p:cNvSpPr>
              <p:nvPr/>
            </p:nvSpPr>
            <p:spPr bwMode="auto">
              <a:xfrm>
                <a:off x="1162" y="2647"/>
                <a:ext cx="11" cy="13"/>
              </a:xfrm>
              <a:custGeom>
                <a:avLst/>
                <a:gdLst>
                  <a:gd name="T0" fmla="*/ 31 w 51"/>
                  <a:gd name="T1" fmla="*/ 0 h 78"/>
                  <a:gd name="T2" fmla="*/ 51 w 51"/>
                  <a:gd name="T3" fmla="*/ 14 h 78"/>
                  <a:gd name="T4" fmla="*/ 21 w 51"/>
                  <a:gd name="T5" fmla="*/ 78 h 78"/>
                  <a:gd name="T6" fmla="*/ 0 w 51"/>
                  <a:gd name="T7" fmla="*/ 65 h 78"/>
                  <a:gd name="T8" fmla="*/ 31 w 51"/>
                  <a:gd name="T9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" h="78">
                    <a:moveTo>
                      <a:pt x="31" y="0"/>
                    </a:moveTo>
                    <a:lnTo>
                      <a:pt x="51" y="14"/>
                    </a:lnTo>
                    <a:lnTo>
                      <a:pt x="21" y="78"/>
                    </a:lnTo>
                    <a:lnTo>
                      <a:pt x="0" y="6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EFE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" name="TextBox 3"/>
          <p:cNvSpPr txBox="1"/>
          <p:nvPr/>
        </p:nvSpPr>
        <p:spPr>
          <a:xfrm>
            <a:off x="3899570" y="4697239"/>
            <a:ext cx="1426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Стоп лист</a:t>
            </a:r>
            <a:endParaRPr lang="ru-RU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602518"/>
            <a:ext cx="7886700" cy="4382720"/>
          </a:xfrm>
        </p:spPr>
        <p:txBody>
          <a:bodyPr>
            <a:normAutofit/>
          </a:bodyPr>
          <a:lstStyle/>
          <a:p>
            <a:r>
              <a:rPr lang="ru-RU" sz="8800" dirty="0" smtClean="0"/>
              <a:t>1-ое  блюдо</a:t>
            </a:r>
            <a:endParaRPr lang="ru-RU" sz="8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7734" y="1544271"/>
            <a:ext cx="8339504" cy="4223483"/>
          </a:xfrm>
        </p:spPr>
        <p:txBody>
          <a:bodyPr/>
          <a:lstStyle/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432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Первое блюдо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(проблемы первоклассников)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189" y="1690689"/>
            <a:ext cx="7987315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800" b="1" dirty="0" smtClean="0"/>
              <a:t>Психоэмоциональный стресс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 smtClean="0"/>
              <a:t> Расторможенность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 smtClean="0"/>
              <a:t> </a:t>
            </a:r>
            <a:r>
              <a:rPr lang="ru-RU" sz="2800" b="1" dirty="0"/>
              <a:t>Новые режимные </a:t>
            </a:r>
            <a:r>
              <a:rPr lang="ru-RU" sz="2800" b="1" dirty="0" smtClean="0"/>
              <a:t>условия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 smtClean="0"/>
              <a:t> </a:t>
            </a:r>
            <a:r>
              <a:rPr lang="ru-RU" sz="2800" b="1" dirty="0"/>
              <a:t>Непривлекательные </a:t>
            </a:r>
            <a:r>
              <a:rPr lang="ru-RU" sz="2800" b="1" dirty="0" smtClean="0"/>
              <a:t>обязанности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/>
              <a:t>Первые неудачи в учебе, реальные и </a:t>
            </a:r>
            <a:r>
              <a:rPr lang="ru-RU" sz="2800" b="1" dirty="0" smtClean="0"/>
              <a:t>мнимые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/>
              <a:t>Неприязнь или равнодушие </a:t>
            </a:r>
            <a:r>
              <a:rPr lang="ru-RU" sz="2800" b="1" dirty="0" smtClean="0"/>
              <a:t>учителя</a:t>
            </a:r>
          </a:p>
          <a:p>
            <a:pPr marL="457200" indent="-457200">
              <a:buFont typeface="Arial" panose="020B0604020202020204" pitchFamily="34" charset="0"/>
              <a:buAutoNum type="arabicPeriod"/>
            </a:pPr>
            <a:r>
              <a:rPr lang="ru-RU" sz="2800" b="1" dirty="0"/>
              <a:t>Негармоничные отношения с одноклассниками</a:t>
            </a:r>
            <a:endParaRPr lang="ru-RU" sz="2800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ru-RU" dirty="0"/>
          </a:p>
          <a:p>
            <a:pPr marL="457200" indent="-457200">
              <a:buFont typeface="Arial" panose="020B0604020202020204" pitchFamily="34" charset="0"/>
              <a:buAutoNum type="arabicPeriod"/>
            </a:pPr>
            <a:endParaRPr lang="ru-RU" dirty="0"/>
          </a:p>
          <a:p>
            <a:pPr marL="457200" indent="-457200">
              <a:buAutoNum type="arabicPeriod"/>
            </a:pPr>
            <a:endParaRPr lang="ru-RU" b="1" dirty="0" smtClean="0"/>
          </a:p>
          <a:p>
            <a:pPr marL="457200" indent="-457200">
              <a:buAutoNum type="arabicPeriod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05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726"/>
          <a:stretch/>
        </p:blipFill>
        <p:spPr>
          <a:xfrm>
            <a:off x="0" y="0"/>
            <a:ext cx="9144001" cy="6748529"/>
          </a:xfrm>
        </p:spPr>
      </p:pic>
    </p:spTree>
    <p:extLst>
      <p:ext uri="{BB962C8B-B14F-4D97-AF65-F5344CB8AC3E}">
        <p14:creationId xmlns:p14="http://schemas.microsoft.com/office/powerpoint/2010/main" val="156529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2290642"/>
            <a:ext cx="7886700" cy="1325563"/>
          </a:xfrm>
        </p:spPr>
        <p:txBody>
          <a:bodyPr>
            <a:normAutofit/>
          </a:bodyPr>
          <a:lstStyle/>
          <a:p>
            <a:r>
              <a:rPr lang="ru-RU" sz="8000" dirty="0" smtClean="0"/>
              <a:t>2-ое блюдо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9817386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Второе блюдо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(чего боятся  родители)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7300" y="1690689"/>
            <a:ext cx="7577607" cy="435133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3200" b="1" i="1" dirty="0" smtClean="0"/>
              <a:t>Страх </a:t>
            </a:r>
            <a:r>
              <a:rPr lang="ru-RU" sz="3200" b="1" i="1" dirty="0"/>
              <a:t>родителей за уровень образования своих детей.</a:t>
            </a:r>
            <a:r>
              <a:rPr lang="ru-RU" sz="3200" i="1" dirty="0"/>
              <a:t> </a:t>
            </a:r>
            <a:endParaRPr lang="ru-RU" sz="3200" i="1" dirty="0" smtClean="0"/>
          </a:p>
          <a:p>
            <a:pPr marL="457200" indent="-457200">
              <a:buAutoNum type="arabicPeriod"/>
            </a:pPr>
            <a:r>
              <a:rPr lang="ru-RU" sz="3200" b="1" i="1" dirty="0"/>
              <a:t>Страх невнимания учителя или отношения к </a:t>
            </a:r>
            <a:r>
              <a:rPr lang="ru-RU" sz="3200" b="1" i="1" dirty="0" smtClean="0"/>
              <a:t>ребенку.</a:t>
            </a:r>
          </a:p>
          <a:p>
            <a:pPr marL="457200" indent="-457200">
              <a:buAutoNum type="arabicPeriod"/>
            </a:pPr>
            <a:r>
              <a:rPr lang="ru-RU" sz="3200" b="1" i="1" dirty="0"/>
              <a:t>Страх за то, как будут складываться отношения со </a:t>
            </a:r>
            <a:r>
              <a:rPr lang="ru-RU" sz="3200" b="1" i="1" dirty="0" smtClean="0"/>
              <a:t>сверстниками</a:t>
            </a:r>
            <a:r>
              <a:rPr lang="ru-RU" sz="3200" dirty="0"/>
              <a:t>.</a:t>
            </a:r>
            <a:r>
              <a:rPr lang="ru-RU" sz="3200" dirty="0" smtClean="0"/>
              <a:t> </a:t>
            </a:r>
          </a:p>
          <a:p>
            <a:pPr marL="457200" indent="-457200">
              <a:buAutoNum type="arabicPeriod"/>
            </a:pPr>
            <a:r>
              <a:rPr lang="ru-RU" sz="3200" b="1" i="1" dirty="0"/>
              <a:t>А если ребенку будут занижать </a:t>
            </a:r>
            <a:r>
              <a:rPr lang="ru-RU" sz="3200" b="1" i="1" dirty="0" smtClean="0"/>
              <a:t>оценки.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7034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1105168" y="177129"/>
            <a:ext cx="7886700" cy="3068347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800" b="1" i="1" dirty="0" smtClean="0"/>
              <a:t>Не </a:t>
            </a:r>
            <a:r>
              <a:rPr lang="ru-RU" sz="2800" b="1" i="1" dirty="0"/>
              <a:t>пугайте ребенка </a:t>
            </a:r>
            <a:r>
              <a:rPr lang="ru-RU" sz="2800" b="1" i="1" dirty="0" smtClean="0"/>
              <a:t>школой</a:t>
            </a:r>
            <a:r>
              <a:rPr lang="ru-RU" sz="2800" dirty="0" smtClean="0"/>
              <a:t>.</a:t>
            </a:r>
            <a:endParaRPr lang="ru-RU" sz="2800" dirty="0"/>
          </a:p>
          <a:p>
            <a:pPr marL="457200" indent="-457200">
              <a:buAutoNum type="arabicPeriod"/>
            </a:pPr>
            <a:r>
              <a:rPr lang="ru-RU" sz="2800" b="1" i="1" dirty="0" smtClean="0"/>
              <a:t> Сформируйте </a:t>
            </a:r>
            <a:r>
              <a:rPr lang="ru-RU" sz="2800" b="1" i="1" dirty="0"/>
              <a:t>у ребенка положительное отношение к </a:t>
            </a:r>
            <a:r>
              <a:rPr lang="ru-RU" sz="2800" b="1" i="1" dirty="0" smtClean="0"/>
              <a:t>школе.</a:t>
            </a:r>
            <a:endParaRPr lang="ru-RU" sz="2800" dirty="0"/>
          </a:p>
          <a:p>
            <a:pPr marL="0" indent="0">
              <a:buNone/>
            </a:pPr>
            <a:r>
              <a:rPr lang="ru-RU" sz="2800" b="1" i="1" dirty="0" smtClean="0"/>
              <a:t>3. Не </a:t>
            </a:r>
            <a:r>
              <a:rPr lang="ru-RU" sz="2800" b="1" i="1" dirty="0"/>
              <a:t>возлагайте надежды на </a:t>
            </a:r>
            <a:r>
              <a:rPr lang="ru-RU" sz="2800" b="1" i="1" dirty="0" smtClean="0"/>
              <a:t>ребенка.</a:t>
            </a:r>
          </a:p>
          <a:p>
            <a:pPr marL="0" indent="0">
              <a:buNone/>
            </a:pPr>
            <a:r>
              <a:rPr lang="ru-RU" sz="2800" b="1" i="1" dirty="0" smtClean="0"/>
              <a:t>4. </a:t>
            </a:r>
            <a:r>
              <a:rPr lang="ru-RU" sz="2800" b="1" i="1" dirty="0"/>
              <a:t>Ч</a:t>
            </a:r>
            <a:r>
              <a:rPr lang="ru-RU" sz="2800" b="1" i="1" dirty="0" smtClean="0"/>
              <a:t>аще </a:t>
            </a:r>
            <a:r>
              <a:rPr lang="ru-RU" sz="2800" b="1" i="1" dirty="0"/>
              <a:t>хвалите ребенка, создайте атмосферу </a:t>
            </a:r>
            <a:r>
              <a:rPr lang="ru-RU" sz="2800" b="1" i="1" dirty="0" smtClean="0"/>
              <a:t>успеха.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51668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6822" y="2299433"/>
            <a:ext cx="7886700" cy="1325563"/>
          </a:xfrm>
        </p:spPr>
        <p:txBody>
          <a:bodyPr>
            <a:normAutofit/>
          </a:bodyPr>
          <a:lstStyle/>
          <a:p>
            <a:r>
              <a:rPr lang="ru-RU" sz="6600" dirty="0" smtClean="0"/>
              <a:t>Десерт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16207861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156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   Working café  Родительское собрание «Мой ребенок – первоклассник»  22.11.18  1 Г класс</vt:lpstr>
      <vt:lpstr>Меню</vt:lpstr>
      <vt:lpstr>1-ое  блюдо</vt:lpstr>
      <vt:lpstr>Первое блюдо (проблемы первоклассников)</vt:lpstr>
      <vt:lpstr>Презентация PowerPoint</vt:lpstr>
      <vt:lpstr>2-ое блюдо</vt:lpstr>
      <vt:lpstr>Второе блюдо (чего боятся  родители)</vt:lpstr>
      <vt:lpstr>Презентация PowerPoint</vt:lpstr>
      <vt:lpstr>Десерт</vt:lpstr>
      <vt:lpstr>Десерт  </vt:lpstr>
      <vt:lpstr>Презентация PowerPoint</vt:lpstr>
      <vt:lpstr>Презентация PowerPoint</vt:lpstr>
      <vt:lpstr>Презентация PowerPoint</vt:lpstr>
      <vt:lpstr>К концу 1-го класса техника чтения  25-45 слов в минуту.</vt:lpstr>
      <vt:lpstr>Удачного сотрудничества.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109</cp:lastModifiedBy>
  <cp:revision>50</cp:revision>
  <dcterms:created xsi:type="dcterms:W3CDTF">2014-11-21T11:00:06Z</dcterms:created>
  <dcterms:modified xsi:type="dcterms:W3CDTF">2019-12-30T07:24:34Z</dcterms:modified>
</cp:coreProperties>
</file>