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46"/>
  </p:notesMasterIdLst>
  <p:sldIdLst>
    <p:sldId id="294" r:id="rId2"/>
    <p:sldId id="292" r:id="rId3"/>
    <p:sldId id="293" r:id="rId4"/>
    <p:sldId id="256" r:id="rId5"/>
    <p:sldId id="258" r:id="rId6"/>
    <p:sldId id="259" r:id="rId7"/>
    <p:sldId id="257" r:id="rId8"/>
    <p:sldId id="260" r:id="rId9"/>
    <p:sldId id="263" r:id="rId10"/>
    <p:sldId id="264" r:id="rId11"/>
    <p:sldId id="265" r:id="rId12"/>
    <p:sldId id="266" r:id="rId13"/>
    <p:sldId id="261" r:id="rId14"/>
    <p:sldId id="262" r:id="rId15"/>
    <p:sldId id="267" r:id="rId16"/>
    <p:sldId id="268" r:id="rId17"/>
    <p:sldId id="300" r:id="rId18"/>
    <p:sldId id="295" r:id="rId19"/>
    <p:sldId id="269" r:id="rId20"/>
    <p:sldId id="302" r:id="rId21"/>
    <p:sldId id="271" r:id="rId22"/>
    <p:sldId id="270" r:id="rId23"/>
    <p:sldId id="272" r:id="rId24"/>
    <p:sldId id="273" r:id="rId25"/>
    <p:sldId id="274" r:id="rId26"/>
    <p:sldId id="275" r:id="rId27"/>
    <p:sldId id="276" r:id="rId28"/>
    <p:sldId id="312" r:id="rId29"/>
    <p:sldId id="278" r:id="rId30"/>
    <p:sldId id="303" r:id="rId31"/>
    <p:sldId id="301" r:id="rId32"/>
    <p:sldId id="299" r:id="rId33"/>
    <p:sldId id="304" r:id="rId34"/>
    <p:sldId id="305" r:id="rId35"/>
    <p:sldId id="306" r:id="rId36"/>
    <p:sldId id="311" r:id="rId37"/>
    <p:sldId id="308" r:id="rId38"/>
    <p:sldId id="279" r:id="rId39"/>
    <p:sldId id="280" r:id="rId40"/>
    <p:sldId id="281" r:id="rId41"/>
    <p:sldId id="282" r:id="rId42"/>
    <p:sldId id="283" r:id="rId43"/>
    <p:sldId id="284" r:id="rId44"/>
    <p:sldId id="285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1" autoAdjust="0"/>
    <p:restoredTop sz="94660"/>
  </p:normalViewPr>
  <p:slideViewPr>
    <p:cSldViewPr>
      <p:cViewPr>
        <p:scale>
          <a:sx n="78" d="100"/>
          <a:sy n="78" d="100"/>
        </p:scale>
        <p:origin x="-1962" y="-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437CA43-55D4-4A4C-A2E4-30751CCDBBBB}" type="doc">
      <dgm:prSet loTypeId="urn:microsoft.com/office/officeart/2005/8/layout/lProcess3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ru-RU"/>
        </a:p>
      </dgm:t>
    </dgm:pt>
    <dgm:pt modelId="{04B9F0C5-AB47-4E1F-ACE2-616C53E1FC4D}">
      <dgm:prSet/>
      <dgm:spPr/>
      <dgm:t>
        <a:bodyPr/>
        <a:lstStyle/>
        <a:p>
          <a:pPr rtl="0"/>
          <a:r>
            <a:rPr lang="ru-RU" b="1" i="1" dirty="0" smtClean="0">
              <a:solidFill>
                <a:schemeClr val="bg1"/>
              </a:solidFill>
            </a:rPr>
            <a:t>Разработала: </a:t>
          </a:r>
          <a:endParaRPr lang="ru-RU" dirty="0">
            <a:solidFill>
              <a:schemeClr val="bg1"/>
            </a:solidFill>
          </a:endParaRPr>
        </a:p>
      </dgm:t>
    </dgm:pt>
    <dgm:pt modelId="{AF8E5FDD-D124-499A-B7F1-17A27E542549}" type="parTrans" cxnId="{DBB875A4-782B-4D3A-8B94-28FE3C6EEF47}">
      <dgm:prSet/>
      <dgm:spPr/>
      <dgm:t>
        <a:bodyPr/>
        <a:lstStyle/>
        <a:p>
          <a:endParaRPr lang="ru-RU"/>
        </a:p>
      </dgm:t>
    </dgm:pt>
    <dgm:pt modelId="{346D27B7-D3BA-45F3-B1DE-85D63BEF917C}" type="sibTrans" cxnId="{DBB875A4-782B-4D3A-8B94-28FE3C6EEF47}">
      <dgm:prSet/>
      <dgm:spPr/>
      <dgm:t>
        <a:bodyPr/>
        <a:lstStyle/>
        <a:p>
          <a:endParaRPr lang="ru-RU"/>
        </a:p>
      </dgm:t>
    </dgm:pt>
    <dgm:pt modelId="{834A7ACB-3A31-4CC1-A6E3-515FF6AA2CD1}">
      <dgm:prSet/>
      <dgm:spPr/>
      <dgm:t>
        <a:bodyPr/>
        <a:lstStyle/>
        <a:p>
          <a:pPr rtl="0"/>
          <a:r>
            <a:rPr lang="ru-RU" b="1" i="1" dirty="0" smtClean="0">
              <a:solidFill>
                <a:schemeClr val="bg1"/>
              </a:solidFill>
            </a:rPr>
            <a:t>Квятковская О.С.</a:t>
          </a:r>
          <a:endParaRPr lang="ru-RU" dirty="0">
            <a:solidFill>
              <a:schemeClr val="bg1"/>
            </a:solidFill>
          </a:endParaRPr>
        </a:p>
      </dgm:t>
    </dgm:pt>
    <dgm:pt modelId="{EBC5D1A0-163F-4A69-9E81-CBD46597B1A5}" type="parTrans" cxnId="{63DA7E0A-C12E-4E87-84F5-F5BD472B1601}">
      <dgm:prSet/>
      <dgm:spPr/>
      <dgm:t>
        <a:bodyPr/>
        <a:lstStyle/>
        <a:p>
          <a:endParaRPr lang="ru-RU"/>
        </a:p>
      </dgm:t>
    </dgm:pt>
    <dgm:pt modelId="{F6D48D18-BA52-436B-A777-145CAA02F6AF}" type="sibTrans" cxnId="{63DA7E0A-C12E-4E87-84F5-F5BD472B1601}">
      <dgm:prSet/>
      <dgm:spPr/>
      <dgm:t>
        <a:bodyPr/>
        <a:lstStyle/>
        <a:p>
          <a:endParaRPr lang="ru-RU"/>
        </a:p>
      </dgm:t>
    </dgm:pt>
    <dgm:pt modelId="{44ECD3D4-0B51-4AB8-A5B8-9BC64DD836CF}">
      <dgm:prSet/>
      <dgm:spPr/>
      <dgm:t>
        <a:bodyPr/>
        <a:lstStyle/>
        <a:p>
          <a:pPr rtl="0"/>
          <a:r>
            <a:rPr lang="ru-RU" b="1" i="1" dirty="0" smtClean="0">
              <a:solidFill>
                <a:schemeClr val="bg1"/>
              </a:solidFill>
            </a:rPr>
            <a:t>учитель химии                               1 категории</a:t>
          </a:r>
          <a:endParaRPr lang="ru-RU" dirty="0">
            <a:solidFill>
              <a:schemeClr val="bg1"/>
            </a:solidFill>
          </a:endParaRPr>
        </a:p>
      </dgm:t>
    </dgm:pt>
    <dgm:pt modelId="{C53C8F41-8F4B-4DEE-9518-72AC41397A51}" type="parTrans" cxnId="{58B480D6-D0BB-4FA3-A60E-501B52111F84}">
      <dgm:prSet/>
      <dgm:spPr/>
      <dgm:t>
        <a:bodyPr/>
        <a:lstStyle/>
        <a:p>
          <a:endParaRPr lang="ru-RU"/>
        </a:p>
      </dgm:t>
    </dgm:pt>
    <dgm:pt modelId="{F677BCAA-4C47-4EF7-B86A-B8DB47E4C5DB}" type="sibTrans" cxnId="{58B480D6-D0BB-4FA3-A60E-501B52111F84}">
      <dgm:prSet/>
      <dgm:spPr/>
      <dgm:t>
        <a:bodyPr/>
        <a:lstStyle/>
        <a:p>
          <a:endParaRPr lang="ru-RU"/>
        </a:p>
      </dgm:t>
    </dgm:pt>
    <dgm:pt modelId="{D7D7C5C0-0027-487C-9EC2-56588A113FB1}">
      <dgm:prSet/>
      <dgm:spPr/>
      <dgm:t>
        <a:bodyPr/>
        <a:lstStyle/>
        <a:p>
          <a:pPr rtl="0"/>
          <a:r>
            <a:rPr lang="ru-RU" b="1" i="1" dirty="0" smtClean="0">
              <a:solidFill>
                <a:schemeClr val="bg1"/>
              </a:solidFill>
            </a:rPr>
            <a:t>ГБОУ школа №217</a:t>
          </a:r>
          <a:endParaRPr lang="ru-RU" dirty="0">
            <a:solidFill>
              <a:schemeClr val="bg1"/>
            </a:solidFill>
          </a:endParaRPr>
        </a:p>
      </dgm:t>
    </dgm:pt>
    <dgm:pt modelId="{3FC7E4D5-F4A5-4271-A138-B7A81C1C0695}" type="parTrans" cxnId="{E860D33B-5C40-4FB8-A868-4733F088E157}">
      <dgm:prSet/>
      <dgm:spPr/>
      <dgm:t>
        <a:bodyPr/>
        <a:lstStyle/>
        <a:p>
          <a:endParaRPr lang="ru-RU"/>
        </a:p>
      </dgm:t>
    </dgm:pt>
    <dgm:pt modelId="{54368A57-DE8E-4D23-9D8F-87287558D346}" type="sibTrans" cxnId="{E860D33B-5C40-4FB8-A868-4733F088E157}">
      <dgm:prSet/>
      <dgm:spPr/>
      <dgm:t>
        <a:bodyPr/>
        <a:lstStyle/>
        <a:p>
          <a:endParaRPr lang="ru-RU"/>
        </a:p>
      </dgm:t>
    </dgm:pt>
    <dgm:pt modelId="{B50D09FD-56FF-4ECE-93C2-9611E8089E82}" type="pres">
      <dgm:prSet presAssocID="{1437CA43-55D4-4A4C-A2E4-30751CCDBBBB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CC5E38D-7F5F-4B1A-AEA8-D83329A3DAA6}" type="pres">
      <dgm:prSet presAssocID="{04B9F0C5-AB47-4E1F-ACE2-616C53E1FC4D}" presName="horFlow" presStyleCnt="0"/>
      <dgm:spPr/>
    </dgm:pt>
    <dgm:pt modelId="{CE73DFA8-D76E-4CAD-851D-AA12615A755A}" type="pres">
      <dgm:prSet presAssocID="{04B9F0C5-AB47-4E1F-ACE2-616C53E1FC4D}" presName="bigChev" presStyleLbl="node1" presStyleIdx="0" presStyleCnt="4"/>
      <dgm:spPr/>
      <dgm:t>
        <a:bodyPr/>
        <a:lstStyle/>
        <a:p>
          <a:endParaRPr lang="ru-RU"/>
        </a:p>
      </dgm:t>
    </dgm:pt>
    <dgm:pt modelId="{A3C0912A-D5B6-4C44-9A5A-059F4E2066D3}" type="pres">
      <dgm:prSet presAssocID="{04B9F0C5-AB47-4E1F-ACE2-616C53E1FC4D}" presName="vSp" presStyleCnt="0"/>
      <dgm:spPr/>
    </dgm:pt>
    <dgm:pt modelId="{A3DE5499-2FD5-4EC3-86FE-2C3403DDA823}" type="pres">
      <dgm:prSet presAssocID="{834A7ACB-3A31-4CC1-A6E3-515FF6AA2CD1}" presName="horFlow" presStyleCnt="0"/>
      <dgm:spPr/>
    </dgm:pt>
    <dgm:pt modelId="{A0D4C8B4-3094-4BBE-B56F-A5D98D2FDAFD}" type="pres">
      <dgm:prSet presAssocID="{834A7ACB-3A31-4CC1-A6E3-515FF6AA2CD1}" presName="bigChev" presStyleLbl="node1" presStyleIdx="1" presStyleCnt="4"/>
      <dgm:spPr/>
      <dgm:t>
        <a:bodyPr/>
        <a:lstStyle/>
        <a:p>
          <a:endParaRPr lang="ru-RU"/>
        </a:p>
      </dgm:t>
    </dgm:pt>
    <dgm:pt modelId="{2FAB6373-37E2-4299-BE81-E0FE3BDD6B90}" type="pres">
      <dgm:prSet presAssocID="{834A7ACB-3A31-4CC1-A6E3-515FF6AA2CD1}" presName="vSp" presStyleCnt="0"/>
      <dgm:spPr/>
    </dgm:pt>
    <dgm:pt modelId="{D266FEA8-4439-446E-AD60-DC9A97363964}" type="pres">
      <dgm:prSet presAssocID="{44ECD3D4-0B51-4AB8-A5B8-9BC64DD836CF}" presName="horFlow" presStyleCnt="0"/>
      <dgm:spPr/>
    </dgm:pt>
    <dgm:pt modelId="{56E50CB7-AE32-46D3-A9D7-4E9E749C16EB}" type="pres">
      <dgm:prSet presAssocID="{44ECD3D4-0B51-4AB8-A5B8-9BC64DD836CF}" presName="bigChev" presStyleLbl="node1" presStyleIdx="2" presStyleCnt="4"/>
      <dgm:spPr/>
      <dgm:t>
        <a:bodyPr/>
        <a:lstStyle/>
        <a:p>
          <a:endParaRPr lang="ru-RU"/>
        </a:p>
      </dgm:t>
    </dgm:pt>
    <dgm:pt modelId="{2274B3ED-4A78-4AF7-A7DD-63B586444E51}" type="pres">
      <dgm:prSet presAssocID="{44ECD3D4-0B51-4AB8-A5B8-9BC64DD836CF}" presName="vSp" presStyleCnt="0"/>
      <dgm:spPr/>
    </dgm:pt>
    <dgm:pt modelId="{5AEF5AB0-F662-4D14-9CF5-19DB56449A40}" type="pres">
      <dgm:prSet presAssocID="{D7D7C5C0-0027-487C-9EC2-56588A113FB1}" presName="horFlow" presStyleCnt="0"/>
      <dgm:spPr/>
    </dgm:pt>
    <dgm:pt modelId="{27003E81-C6CE-4C83-9547-E7B38F916A62}" type="pres">
      <dgm:prSet presAssocID="{D7D7C5C0-0027-487C-9EC2-56588A113FB1}" presName="bigChev" presStyleLbl="node1" presStyleIdx="3" presStyleCnt="4"/>
      <dgm:spPr/>
      <dgm:t>
        <a:bodyPr/>
        <a:lstStyle/>
        <a:p>
          <a:endParaRPr lang="ru-RU"/>
        </a:p>
      </dgm:t>
    </dgm:pt>
  </dgm:ptLst>
  <dgm:cxnLst>
    <dgm:cxn modelId="{DBB875A4-782B-4D3A-8B94-28FE3C6EEF47}" srcId="{1437CA43-55D4-4A4C-A2E4-30751CCDBBBB}" destId="{04B9F0C5-AB47-4E1F-ACE2-616C53E1FC4D}" srcOrd="0" destOrd="0" parTransId="{AF8E5FDD-D124-499A-B7F1-17A27E542549}" sibTransId="{346D27B7-D3BA-45F3-B1DE-85D63BEF917C}"/>
    <dgm:cxn modelId="{A205EDCB-25EF-498C-B956-6199A330A970}" type="presOf" srcId="{1437CA43-55D4-4A4C-A2E4-30751CCDBBBB}" destId="{B50D09FD-56FF-4ECE-93C2-9611E8089E82}" srcOrd="0" destOrd="0" presId="urn:microsoft.com/office/officeart/2005/8/layout/lProcess3"/>
    <dgm:cxn modelId="{8D1EA3ED-B351-49B2-835E-CA78AA273DF6}" type="presOf" srcId="{D7D7C5C0-0027-487C-9EC2-56588A113FB1}" destId="{27003E81-C6CE-4C83-9547-E7B38F916A62}" srcOrd="0" destOrd="0" presId="urn:microsoft.com/office/officeart/2005/8/layout/lProcess3"/>
    <dgm:cxn modelId="{58B480D6-D0BB-4FA3-A60E-501B52111F84}" srcId="{1437CA43-55D4-4A4C-A2E4-30751CCDBBBB}" destId="{44ECD3D4-0B51-4AB8-A5B8-9BC64DD836CF}" srcOrd="2" destOrd="0" parTransId="{C53C8F41-8F4B-4DEE-9518-72AC41397A51}" sibTransId="{F677BCAA-4C47-4EF7-B86A-B8DB47E4C5DB}"/>
    <dgm:cxn modelId="{A7D3A11C-D725-4C29-BF17-A810605EA4C3}" type="presOf" srcId="{44ECD3D4-0B51-4AB8-A5B8-9BC64DD836CF}" destId="{56E50CB7-AE32-46D3-A9D7-4E9E749C16EB}" srcOrd="0" destOrd="0" presId="urn:microsoft.com/office/officeart/2005/8/layout/lProcess3"/>
    <dgm:cxn modelId="{E860D33B-5C40-4FB8-A868-4733F088E157}" srcId="{1437CA43-55D4-4A4C-A2E4-30751CCDBBBB}" destId="{D7D7C5C0-0027-487C-9EC2-56588A113FB1}" srcOrd="3" destOrd="0" parTransId="{3FC7E4D5-F4A5-4271-A138-B7A81C1C0695}" sibTransId="{54368A57-DE8E-4D23-9D8F-87287558D346}"/>
    <dgm:cxn modelId="{516F2509-D5AF-4043-B833-323E42CBE47D}" type="presOf" srcId="{04B9F0C5-AB47-4E1F-ACE2-616C53E1FC4D}" destId="{CE73DFA8-D76E-4CAD-851D-AA12615A755A}" srcOrd="0" destOrd="0" presId="urn:microsoft.com/office/officeart/2005/8/layout/lProcess3"/>
    <dgm:cxn modelId="{BBE1B2BA-C359-4130-903A-E14D41EC0227}" type="presOf" srcId="{834A7ACB-3A31-4CC1-A6E3-515FF6AA2CD1}" destId="{A0D4C8B4-3094-4BBE-B56F-A5D98D2FDAFD}" srcOrd="0" destOrd="0" presId="urn:microsoft.com/office/officeart/2005/8/layout/lProcess3"/>
    <dgm:cxn modelId="{63DA7E0A-C12E-4E87-84F5-F5BD472B1601}" srcId="{1437CA43-55D4-4A4C-A2E4-30751CCDBBBB}" destId="{834A7ACB-3A31-4CC1-A6E3-515FF6AA2CD1}" srcOrd="1" destOrd="0" parTransId="{EBC5D1A0-163F-4A69-9E81-CBD46597B1A5}" sibTransId="{F6D48D18-BA52-436B-A777-145CAA02F6AF}"/>
    <dgm:cxn modelId="{40C5E481-5865-4684-8B22-5BB35CCCE9CB}" type="presParOf" srcId="{B50D09FD-56FF-4ECE-93C2-9611E8089E82}" destId="{2CC5E38D-7F5F-4B1A-AEA8-D83329A3DAA6}" srcOrd="0" destOrd="0" presId="urn:microsoft.com/office/officeart/2005/8/layout/lProcess3"/>
    <dgm:cxn modelId="{10B0EA50-0A31-4FB0-8E54-1ED6C7C0D23C}" type="presParOf" srcId="{2CC5E38D-7F5F-4B1A-AEA8-D83329A3DAA6}" destId="{CE73DFA8-D76E-4CAD-851D-AA12615A755A}" srcOrd="0" destOrd="0" presId="urn:microsoft.com/office/officeart/2005/8/layout/lProcess3"/>
    <dgm:cxn modelId="{B8031610-4C0D-4230-BDA8-5DDCAE517C5D}" type="presParOf" srcId="{B50D09FD-56FF-4ECE-93C2-9611E8089E82}" destId="{A3C0912A-D5B6-4C44-9A5A-059F4E2066D3}" srcOrd="1" destOrd="0" presId="urn:microsoft.com/office/officeart/2005/8/layout/lProcess3"/>
    <dgm:cxn modelId="{C8788C45-9306-40B7-AA6E-5CF01224F7C7}" type="presParOf" srcId="{B50D09FD-56FF-4ECE-93C2-9611E8089E82}" destId="{A3DE5499-2FD5-4EC3-86FE-2C3403DDA823}" srcOrd="2" destOrd="0" presId="urn:microsoft.com/office/officeart/2005/8/layout/lProcess3"/>
    <dgm:cxn modelId="{39467CE2-6224-4BF3-99F3-FC763047AD9E}" type="presParOf" srcId="{A3DE5499-2FD5-4EC3-86FE-2C3403DDA823}" destId="{A0D4C8B4-3094-4BBE-B56F-A5D98D2FDAFD}" srcOrd="0" destOrd="0" presId="urn:microsoft.com/office/officeart/2005/8/layout/lProcess3"/>
    <dgm:cxn modelId="{A4E845BC-EE11-44BE-922A-E85408C6BE87}" type="presParOf" srcId="{B50D09FD-56FF-4ECE-93C2-9611E8089E82}" destId="{2FAB6373-37E2-4299-BE81-E0FE3BDD6B90}" srcOrd="3" destOrd="0" presId="urn:microsoft.com/office/officeart/2005/8/layout/lProcess3"/>
    <dgm:cxn modelId="{36FB4D9A-1417-48C2-9E5B-4A3A37906765}" type="presParOf" srcId="{B50D09FD-56FF-4ECE-93C2-9611E8089E82}" destId="{D266FEA8-4439-446E-AD60-DC9A97363964}" srcOrd="4" destOrd="0" presId="urn:microsoft.com/office/officeart/2005/8/layout/lProcess3"/>
    <dgm:cxn modelId="{86CE1A96-6D51-4EE1-B294-6B9A990D2FE8}" type="presParOf" srcId="{D266FEA8-4439-446E-AD60-DC9A97363964}" destId="{56E50CB7-AE32-46D3-A9D7-4E9E749C16EB}" srcOrd="0" destOrd="0" presId="urn:microsoft.com/office/officeart/2005/8/layout/lProcess3"/>
    <dgm:cxn modelId="{7A6C9194-4D4B-47B5-BC45-3938AF8D2D74}" type="presParOf" srcId="{B50D09FD-56FF-4ECE-93C2-9611E8089E82}" destId="{2274B3ED-4A78-4AF7-A7DD-63B586444E51}" srcOrd="5" destOrd="0" presId="urn:microsoft.com/office/officeart/2005/8/layout/lProcess3"/>
    <dgm:cxn modelId="{EF879800-8FB0-4F35-AA52-4C6D6F8B5A5E}" type="presParOf" srcId="{B50D09FD-56FF-4ECE-93C2-9611E8089E82}" destId="{5AEF5AB0-F662-4D14-9CF5-19DB56449A40}" srcOrd="6" destOrd="0" presId="urn:microsoft.com/office/officeart/2005/8/layout/lProcess3"/>
    <dgm:cxn modelId="{7F35063F-8B75-4167-B401-4ED895008453}" type="presParOf" srcId="{5AEF5AB0-F662-4D14-9CF5-19DB56449A40}" destId="{27003E81-C6CE-4C83-9547-E7B38F916A62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32579C96-4F99-4154-ACED-55AB284A99CE}" type="doc">
      <dgm:prSet loTypeId="urn:microsoft.com/office/officeart/2005/8/layout/target3" loCatId="relationship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666990B-1014-4706-A02F-22AB6BD2536F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rtl="0"/>
          <a:r>
            <a:rPr lang="ru-RU" sz="2800" b="1" dirty="0" smtClean="0"/>
            <a:t>Восстановление -</a:t>
          </a:r>
          <a:r>
            <a:rPr lang="ru-RU" sz="2800" dirty="0" smtClean="0"/>
            <a:t/>
          </a:r>
          <a:br>
            <a:rPr lang="ru-RU" sz="2800" dirty="0" smtClean="0"/>
          </a:br>
          <a:r>
            <a:rPr lang="ru-RU" sz="2800" dirty="0" smtClean="0"/>
            <a:t>процесс принятия электронов </a:t>
          </a:r>
          <a:endParaRPr lang="ru-RU" sz="2800" dirty="0"/>
        </a:p>
      </dgm:t>
    </dgm:pt>
    <dgm:pt modelId="{39AC5A09-1B52-444D-A46A-C2230397989D}" type="parTrans" cxnId="{9B1ABB73-95A2-42C1-8A59-A06B8E8BBEED}">
      <dgm:prSet/>
      <dgm:spPr/>
      <dgm:t>
        <a:bodyPr/>
        <a:lstStyle/>
        <a:p>
          <a:endParaRPr lang="ru-RU"/>
        </a:p>
      </dgm:t>
    </dgm:pt>
    <dgm:pt modelId="{7AA4CEC1-BCCD-49FF-802F-ED3B8A64BF34}" type="sibTrans" cxnId="{9B1ABB73-95A2-42C1-8A59-A06B8E8BBEED}">
      <dgm:prSet/>
      <dgm:spPr/>
      <dgm:t>
        <a:bodyPr/>
        <a:lstStyle/>
        <a:p>
          <a:endParaRPr lang="ru-RU"/>
        </a:p>
      </dgm:t>
    </dgm:pt>
    <dgm:pt modelId="{6FAF8F7E-5494-4A62-AEE4-D04EA06C3203}" type="pres">
      <dgm:prSet presAssocID="{32579C96-4F99-4154-ACED-55AB284A99CE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E947185-5D63-4CF6-A89C-B7EBB8BCF82E}" type="pres">
      <dgm:prSet presAssocID="{F666990B-1014-4706-A02F-22AB6BD2536F}" presName="circle1" presStyleLbl="node1" presStyleIdx="0" presStyleCnt="1">
        <dgm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dgm:style>
      </dgm:prSet>
      <dgm:spPr/>
    </dgm:pt>
    <dgm:pt modelId="{76ECD8FC-A4B1-4A09-984A-9512733EC9E6}" type="pres">
      <dgm:prSet presAssocID="{F666990B-1014-4706-A02F-22AB6BD2536F}" presName="space" presStyleCnt="0"/>
      <dgm:spPr/>
    </dgm:pt>
    <dgm:pt modelId="{63A8C194-DB62-4D47-9869-6106C6897C13}" type="pres">
      <dgm:prSet presAssocID="{F666990B-1014-4706-A02F-22AB6BD2536F}" presName="rect1" presStyleLbl="alignAcc1" presStyleIdx="0" presStyleCnt="1" custLinFactNeighborX="-3039" custLinFactNeighborY="65991"/>
      <dgm:spPr/>
      <dgm:t>
        <a:bodyPr/>
        <a:lstStyle/>
        <a:p>
          <a:endParaRPr lang="ru-RU"/>
        </a:p>
      </dgm:t>
    </dgm:pt>
    <dgm:pt modelId="{15919452-C094-4A5D-A4D1-99D85765B800}" type="pres">
      <dgm:prSet presAssocID="{F666990B-1014-4706-A02F-22AB6BD2536F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CFB904-2BBA-4F6B-937E-E11986782CDF}" type="presOf" srcId="{F666990B-1014-4706-A02F-22AB6BD2536F}" destId="{15919452-C094-4A5D-A4D1-99D85765B800}" srcOrd="1" destOrd="0" presId="urn:microsoft.com/office/officeart/2005/8/layout/target3"/>
    <dgm:cxn modelId="{DB53F93F-9BEC-48ED-869B-114EF5C5AE46}" type="presOf" srcId="{F666990B-1014-4706-A02F-22AB6BD2536F}" destId="{63A8C194-DB62-4D47-9869-6106C6897C13}" srcOrd="0" destOrd="0" presId="urn:microsoft.com/office/officeart/2005/8/layout/target3"/>
    <dgm:cxn modelId="{EA6ADD3E-C3A9-4F55-BCBE-98625E50BC0B}" type="presOf" srcId="{32579C96-4F99-4154-ACED-55AB284A99CE}" destId="{6FAF8F7E-5494-4A62-AEE4-D04EA06C3203}" srcOrd="0" destOrd="0" presId="urn:microsoft.com/office/officeart/2005/8/layout/target3"/>
    <dgm:cxn modelId="{9B1ABB73-95A2-42C1-8A59-A06B8E8BBEED}" srcId="{32579C96-4F99-4154-ACED-55AB284A99CE}" destId="{F666990B-1014-4706-A02F-22AB6BD2536F}" srcOrd="0" destOrd="0" parTransId="{39AC5A09-1B52-444D-A46A-C2230397989D}" sibTransId="{7AA4CEC1-BCCD-49FF-802F-ED3B8A64BF34}"/>
    <dgm:cxn modelId="{FAEE8F94-F89B-4E03-BE21-90EC7F444939}" type="presParOf" srcId="{6FAF8F7E-5494-4A62-AEE4-D04EA06C3203}" destId="{EE947185-5D63-4CF6-A89C-B7EBB8BCF82E}" srcOrd="0" destOrd="0" presId="urn:microsoft.com/office/officeart/2005/8/layout/target3"/>
    <dgm:cxn modelId="{C6EA5AA7-67DF-4E2E-9155-C825FA0D5828}" type="presParOf" srcId="{6FAF8F7E-5494-4A62-AEE4-D04EA06C3203}" destId="{76ECD8FC-A4B1-4A09-984A-9512733EC9E6}" srcOrd="1" destOrd="0" presId="urn:microsoft.com/office/officeart/2005/8/layout/target3"/>
    <dgm:cxn modelId="{0F324D8B-C8AA-449C-8EFB-01F9C0D42934}" type="presParOf" srcId="{6FAF8F7E-5494-4A62-AEE4-D04EA06C3203}" destId="{63A8C194-DB62-4D47-9869-6106C6897C13}" srcOrd="2" destOrd="0" presId="urn:microsoft.com/office/officeart/2005/8/layout/target3"/>
    <dgm:cxn modelId="{FCF43C38-E6A2-456C-ABB7-E4C08BDBA5AF}" type="presParOf" srcId="{6FAF8F7E-5494-4A62-AEE4-D04EA06C3203}" destId="{15919452-C094-4A5D-A4D1-99D85765B800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253F9B-984A-489A-B095-03263A7A627C}" type="doc">
      <dgm:prSet loTypeId="urn:microsoft.com/office/officeart/2005/8/layout/chevron1" loCatId="process" qsTypeId="urn:microsoft.com/office/officeart/2005/8/quickstyle/simple1" qsCatId="simple" csTypeId="urn:microsoft.com/office/officeart/2005/8/colors/accent0_2" csCatId="mainScheme"/>
      <dgm:spPr/>
      <dgm:t>
        <a:bodyPr/>
        <a:lstStyle/>
        <a:p>
          <a:endParaRPr lang="ru-RU"/>
        </a:p>
      </dgm:t>
    </dgm:pt>
    <dgm:pt modelId="{6A667E7D-6BF3-451E-8BE7-760ECEACC174}">
      <dgm:prSet/>
      <dgm:spPr/>
      <dgm:t>
        <a:bodyPr/>
        <a:lstStyle/>
        <a:p>
          <a:pPr rtl="0"/>
          <a:r>
            <a:rPr lang="ru-RU" dirty="0" smtClean="0"/>
            <a:t>СВОЯ ИГРА</a:t>
          </a:r>
          <a:endParaRPr lang="ru-RU" dirty="0"/>
        </a:p>
      </dgm:t>
    </dgm:pt>
    <dgm:pt modelId="{0B445E1D-37DE-4F71-823F-6A18008F2370}" type="parTrans" cxnId="{F94DCEB8-CE2E-4B0C-8187-4AA78E20D9BD}">
      <dgm:prSet/>
      <dgm:spPr/>
      <dgm:t>
        <a:bodyPr/>
        <a:lstStyle/>
        <a:p>
          <a:endParaRPr lang="ru-RU"/>
        </a:p>
      </dgm:t>
    </dgm:pt>
    <dgm:pt modelId="{427F256F-9E92-47CA-BFC7-6F195BFC6BB3}" type="sibTrans" cxnId="{F94DCEB8-CE2E-4B0C-8187-4AA78E20D9BD}">
      <dgm:prSet/>
      <dgm:spPr/>
      <dgm:t>
        <a:bodyPr/>
        <a:lstStyle/>
        <a:p>
          <a:endParaRPr lang="ru-RU"/>
        </a:p>
      </dgm:t>
    </dgm:pt>
    <dgm:pt modelId="{0E2382EA-A1AA-4FB9-8B53-0D214E72125E}" type="pres">
      <dgm:prSet presAssocID="{96253F9B-984A-489A-B095-03263A7A627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489276-27A2-43D9-BC91-FCE5A56D4F27}" type="pres">
      <dgm:prSet presAssocID="{6A667E7D-6BF3-451E-8BE7-760ECEACC174}" presName="parTxOnly" presStyleLbl="node1" presStyleIdx="0" presStyleCnt="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4C51A3-366A-4B58-9266-9930E7F941F5}" type="presOf" srcId="{96253F9B-984A-489A-B095-03263A7A627C}" destId="{0E2382EA-A1AA-4FB9-8B53-0D214E72125E}" srcOrd="0" destOrd="0" presId="urn:microsoft.com/office/officeart/2005/8/layout/chevron1"/>
    <dgm:cxn modelId="{60B1C94E-6E3B-477F-972E-46AA94360919}" type="presOf" srcId="{6A667E7D-6BF3-451E-8BE7-760ECEACC174}" destId="{56489276-27A2-43D9-BC91-FCE5A56D4F27}" srcOrd="0" destOrd="0" presId="urn:microsoft.com/office/officeart/2005/8/layout/chevron1"/>
    <dgm:cxn modelId="{F94DCEB8-CE2E-4B0C-8187-4AA78E20D9BD}" srcId="{96253F9B-984A-489A-B095-03263A7A627C}" destId="{6A667E7D-6BF3-451E-8BE7-760ECEACC174}" srcOrd="0" destOrd="0" parTransId="{0B445E1D-37DE-4F71-823F-6A18008F2370}" sibTransId="{427F256F-9E92-47CA-BFC7-6F195BFC6BB3}"/>
    <dgm:cxn modelId="{FE25C398-3BE8-4507-89EC-E8BD696FAD62}" type="presParOf" srcId="{0E2382EA-A1AA-4FB9-8B53-0D214E72125E}" destId="{56489276-27A2-43D9-BC91-FCE5A56D4F27}" srcOrd="0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C2956C8-1928-4AFE-B489-51A0B56B4CA4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6FF38F1-B7C6-42FD-A489-ADA3CCE325A3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Химические реакции</a:t>
          </a:r>
        </a:p>
        <a:p>
          <a:r>
            <a:rPr lang="ru-RU" dirty="0" smtClean="0">
              <a:solidFill>
                <a:schemeClr val="bg1"/>
              </a:solidFill>
            </a:rPr>
            <a:t>(по изменению степени окисления)</a:t>
          </a:r>
          <a:endParaRPr lang="ru-RU" dirty="0">
            <a:solidFill>
              <a:schemeClr val="bg1"/>
            </a:solidFill>
          </a:endParaRPr>
        </a:p>
      </dgm:t>
    </dgm:pt>
    <dgm:pt modelId="{3A248424-7271-4723-8BBC-056D4FBF0500}" type="parTrans" cxnId="{902B2906-33F9-4CD3-939D-C4BD1A13385A}">
      <dgm:prSet/>
      <dgm:spPr/>
      <dgm:t>
        <a:bodyPr/>
        <a:lstStyle/>
        <a:p>
          <a:endParaRPr lang="ru-RU"/>
        </a:p>
      </dgm:t>
    </dgm:pt>
    <dgm:pt modelId="{EE0C8454-B901-4B87-A9A4-805F4F6D184D}" type="sibTrans" cxnId="{902B2906-33F9-4CD3-939D-C4BD1A13385A}">
      <dgm:prSet/>
      <dgm:spPr/>
      <dgm:t>
        <a:bodyPr/>
        <a:lstStyle/>
        <a:p>
          <a:endParaRPr lang="ru-RU"/>
        </a:p>
      </dgm:t>
    </dgm:pt>
    <dgm:pt modelId="{AD3199F5-CEDA-49BA-9D1D-4DD1D99941F2}">
      <dgm:prSet phldrT="[Текст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Реакции, протекающие с изменением степени окисления</a:t>
          </a:r>
          <a:endParaRPr lang="ru-RU" dirty="0">
            <a:solidFill>
              <a:schemeClr val="bg1"/>
            </a:solidFill>
          </a:endParaRPr>
        </a:p>
      </dgm:t>
    </dgm:pt>
    <dgm:pt modelId="{6B116EEE-4012-40B7-83EA-F81D777486C5}" type="parTrans" cxnId="{2174D5FF-CEA4-47FB-B891-BF443620E257}">
      <dgm:prSet/>
      <dgm:spPr/>
      <dgm:t>
        <a:bodyPr/>
        <a:lstStyle/>
        <a:p>
          <a:endParaRPr lang="ru-RU"/>
        </a:p>
      </dgm:t>
    </dgm:pt>
    <dgm:pt modelId="{9BEE9D34-9A9C-4CB5-A47B-9A552EED647D}" type="sibTrans" cxnId="{2174D5FF-CEA4-47FB-B891-BF443620E257}">
      <dgm:prSet/>
      <dgm:spPr/>
      <dgm:t>
        <a:bodyPr/>
        <a:lstStyle/>
        <a:p>
          <a:endParaRPr lang="ru-RU"/>
        </a:p>
      </dgm:t>
    </dgm:pt>
    <dgm:pt modelId="{46180AAF-34AF-4FA4-9CB3-B72ADB9925CF}">
      <dgm:prSet phldrT="[Текст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Реакции замещения</a:t>
          </a:r>
          <a:endParaRPr lang="ru-RU" dirty="0">
            <a:solidFill>
              <a:schemeClr val="bg1"/>
            </a:solidFill>
          </a:endParaRPr>
        </a:p>
      </dgm:t>
    </dgm:pt>
    <dgm:pt modelId="{FEFCE82C-F7A6-4EF4-9926-045AC3D59060}" type="parTrans" cxnId="{3B834C7C-C21B-4B37-ABC8-921A4638BFB5}">
      <dgm:prSet/>
      <dgm:spPr/>
      <dgm:t>
        <a:bodyPr/>
        <a:lstStyle/>
        <a:p>
          <a:endParaRPr lang="ru-RU"/>
        </a:p>
      </dgm:t>
    </dgm:pt>
    <dgm:pt modelId="{0C57A7FD-7FFA-48C7-88AB-8045E55E47D8}" type="sibTrans" cxnId="{3B834C7C-C21B-4B37-ABC8-921A4638BFB5}">
      <dgm:prSet/>
      <dgm:spPr/>
      <dgm:t>
        <a:bodyPr/>
        <a:lstStyle/>
        <a:p>
          <a:endParaRPr lang="ru-RU"/>
        </a:p>
      </dgm:t>
    </dgm:pt>
    <dgm:pt modelId="{0AED53B7-DCF3-40FB-99CF-E87D35A892FD}">
      <dgm:prSet phldrT="[Текст]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Реакции, протекающие без изменения степени окисления</a:t>
          </a:r>
          <a:endParaRPr lang="ru-RU" dirty="0">
            <a:solidFill>
              <a:schemeClr val="bg1"/>
            </a:solidFill>
          </a:endParaRPr>
        </a:p>
      </dgm:t>
    </dgm:pt>
    <dgm:pt modelId="{12D3C69F-CB46-4C3E-A565-64172920103F}" type="parTrans" cxnId="{FC167769-5EC3-470C-B9D7-C2D69561F73D}">
      <dgm:prSet/>
      <dgm:spPr/>
      <dgm:t>
        <a:bodyPr/>
        <a:lstStyle/>
        <a:p>
          <a:endParaRPr lang="ru-RU"/>
        </a:p>
      </dgm:t>
    </dgm:pt>
    <dgm:pt modelId="{4C77230F-44E3-422A-82F6-0AF50A90CCFB}" type="sibTrans" cxnId="{FC167769-5EC3-470C-B9D7-C2D69561F73D}">
      <dgm:prSet/>
      <dgm:spPr/>
      <dgm:t>
        <a:bodyPr/>
        <a:lstStyle/>
        <a:p>
          <a:endParaRPr lang="ru-RU"/>
        </a:p>
      </dgm:t>
    </dgm:pt>
    <dgm:pt modelId="{B8044801-DC89-40D5-BB2D-986ACCFC4CF1}">
      <dgm:prSet phldrT="[Текст]">
        <dgm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Реакции ионного обмена</a:t>
          </a:r>
          <a:endParaRPr lang="ru-RU" dirty="0">
            <a:solidFill>
              <a:schemeClr val="bg1"/>
            </a:solidFill>
          </a:endParaRPr>
        </a:p>
      </dgm:t>
    </dgm:pt>
    <dgm:pt modelId="{4A52750D-9BCF-4BAF-8506-0E7870922E9E}" type="parTrans" cxnId="{20DA2A46-EDF0-4959-9ECF-3786E749E753}">
      <dgm:prSet/>
      <dgm:spPr/>
      <dgm:t>
        <a:bodyPr/>
        <a:lstStyle/>
        <a:p>
          <a:endParaRPr lang="ru-RU"/>
        </a:p>
      </dgm:t>
    </dgm:pt>
    <dgm:pt modelId="{380B3551-5FA2-441B-B535-CE8385D4F320}" type="sibTrans" cxnId="{20DA2A46-EDF0-4959-9ECF-3786E749E753}">
      <dgm:prSet/>
      <dgm:spPr/>
      <dgm:t>
        <a:bodyPr/>
        <a:lstStyle/>
        <a:p>
          <a:endParaRPr lang="ru-RU"/>
        </a:p>
      </dgm:t>
    </dgm:pt>
    <dgm:pt modelId="{D4476A54-47BB-4FA7-BB8A-E2585D5ED54C}">
      <dgm:prSet phldrT="[Текст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Реакции разложения</a:t>
          </a:r>
          <a:endParaRPr lang="ru-RU" dirty="0">
            <a:solidFill>
              <a:schemeClr val="bg1"/>
            </a:solidFill>
          </a:endParaRPr>
        </a:p>
      </dgm:t>
    </dgm:pt>
    <dgm:pt modelId="{9CF98781-877D-4942-A5A5-96B0FA13E449}" type="parTrans" cxnId="{03AE5AC2-4CB7-4005-8B67-86179F50A310}">
      <dgm:prSet/>
      <dgm:spPr/>
      <dgm:t>
        <a:bodyPr/>
        <a:lstStyle/>
        <a:p>
          <a:endParaRPr lang="ru-RU"/>
        </a:p>
      </dgm:t>
    </dgm:pt>
    <dgm:pt modelId="{6E938BA7-34DD-457B-AC42-60C58E4260E5}" type="sibTrans" cxnId="{03AE5AC2-4CB7-4005-8B67-86179F50A310}">
      <dgm:prSet/>
      <dgm:spPr/>
      <dgm:t>
        <a:bodyPr/>
        <a:lstStyle/>
        <a:p>
          <a:endParaRPr lang="ru-RU"/>
        </a:p>
      </dgm:t>
    </dgm:pt>
    <dgm:pt modelId="{DC29D1AF-7FB0-43FB-A9ED-C906A0FAB54C}">
      <dgm:prSet phldrT="[Текст]">
        <dgm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dirty="0" smtClean="0">
              <a:solidFill>
                <a:schemeClr val="bg1"/>
              </a:solidFill>
            </a:rPr>
            <a:t>Реакции соединения</a:t>
          </a:r>
          <a:endParaRPr lang="ru-RU" dirty="0">
            <a:solidFill>
              <a:schemeClr val="bg1"/>
            </a:solidFill>
          </a:endParaRPr>
        </a:p>
      </dgm:t>
    </dgm:pt>
    <dgm:pt modelId="{B291145F-15CC-4D41-B671-3F50F046E9C5}" type="sibTrans" cxnId="{DDC73743-752C-45B0-A9C7-9A5E92715BD8}">
      <dgm:prSet/>
      <dgm:spPr/>
      <dgm:t>
        <a:bodyPr/>
        <a:lstStyle/>
        <a:p>
          <a:endParaRPr lang="ru-RU"/>
        </a:p>
      </dgm:t>
    </dgm:pt>
    <dgm:pt modelId="{ED34924D-1422-4ECB-ADC4-14BD140892EF}" type="parTrans" cxnId="{DDC73743-752C-45B0-A9C7-9A5E92715BD8}">
      <dgm:prSet/>
      <dgm:spPr/>
      <dgm:t>
        <a:bodyPr/>
        <a:lstStyle/>
        <a:p>
          <a:endParaRPr lang="ru-RU"/>
        </a:p>
      </dgm:t>
    </dgm:pt>
    <dgm:pt modelId="{BB6AC6BE-58AC-41F3-9D0E-E9549D0F6485}" type="pres">
      <dgm:prSet presAssocID="{0C2956C8-1928-4AFE-B489-51A0B56B4CA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FF0582-521C-4D21-ACC6-FCC79CC72820}" type="pres">
      <dgm:prSet presAssocID="{96FF38F1-B7C6-42FD-A489-ADA3CCE325A3}" presName="root1" presStyleCnt="0"/>
      <dgm:spPr/>
    </dgm:pt>
    <dgm:pt modelId="{6D2D5178-62C4-4184-ADDA-C24175BA7E3D}" type="pres">
      <dgm:prSet presAssocID="{96FF38F1-B7C6-42FD-A489-ADA3CCE325A3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A46B511-261F-45F4-8B37-D716B5A8AF67}" type="pres">
      <dgm:prSet presAssocID="{96FF38F1-B7C6-42FD-A489-ADA3CCE325A3}" presName="level2hierChild" presStyleCnt="0"/>
      <dgm:spPr/>
    </dgm:pt>
    <dgm:pt modelId="{F722E371-B4FC-458A-9DD2-04868A13C201}" type="pres">
      <dgm:prSet presAssocID="{6B116EEE-4012-40B7-83EA-F81D777486C5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172E7414-4860-4408-94DF-F92A2E21B88E}" type="pres">
      <dgm:prSet presAssocID="{6B116EEE-4012-40B7-83EA-F81D777486C5}" presName="connTx" presStyleLbl="parChTrans1D2" presStyleIdx="0" presStyleCnt="2"/>
      <dgm:spPr/>
      <dgm:t>
        <a:bodyPr/>
        <a:lstStyle/>
        <a:p>
          <a:endParaRPr lang="ru-RU"/>
        </a:p>
      </dgm:t>
    </dgm:pt>
    <dgm:pt modelId="{4A48B27D-782D-4155-B773-EAF40C082F60}" type="pres">
      <dgm:prSet presAssocID="{AD3199F5-CEDA-49BA-9D1D-4DD1D99941F2}" presName="root2" presStyleCnt="0"/>
      <dgm:spPr/>
    </dgm:pt>
    <dgm:pt modelId="{9CC5F6D9-30FD-4E49-B19A-DFD099633CE6}" type="pres">
      <dgm:prSet presAssocID="{AD3199F5-CEDA-49BA-9D1D-4DD1D99941F2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AC636E-531A-4865-8FD0-112C0C75C7F2}" type="pres">
      <dgm:prSet presAssocID="{AD3199F5-CEDA-49BA-9D1D-4DD1D99941F2}" presName="level3hierChild" presStyleCnt="0"/>
      <dgm:spPr/>
    </dgm:pt>
    <dgm:pt modelId="{1513403F-02FD-449B-B32F-1F0CFFA29D6B}" type="pres">
      <dgm:prSet presAssocID="{ED34924D-1422-4ECB-ADC4-14BD140892EF}" presName="conn2-1" presStyleLbl="parChTrans1D3" presStyleIdx="0" presStyleCnt="4"/>
      <dgm:spPr/>
      <dgm:t>
        <a:bodyPr/>
        <a:lstStyle/>
        <a:p>
          <a:endParaRPr lang="ru-RU"/>
        </a:p>
      </dgm:t>
    </dgm:pt>
    <dgm:pt modelId="{9680FFC1-9B4E-4017-81C6-5E20F9668308}" type="pres">
      <dgm:prSet presAssocID="{ED34924D-1422-4ECB-ADC4-14BD140892EF}" presName="connTx" presStyleLbl="parChTrans1D3" presStyleIdx="0" presStyleCnt="4"/>
      <dgm:spPr/>
      <dgm:t>
        <a:bodyPr/>
        <a:lstStyle/>
        <a:p>
          <a:endParaRPr lang="ru-RU"/>
        </a:p>
      </dgm:t>
    </dgm:pt>
    <dgm:pt modelId="{B494845F-01AE-4CA0-9F1C-EDAE4E37181B}" type="pres">
      <dgm:prSet presAssocID="{DC29D1AF-7FB0-43FB-A9ED-C906A0FAB54C}" presName="root2" presStyleCnt="0"/>
      <dgm:spPr/>
    </dgm:pt>
    <dgm:pt modelId="{D7ACF742-0EB5-4DBD-B98E-F3422B07E6A2}" type="pres">
      <dgm:prSet presAssocID="{DC29D1AF-7FB0-43FB-A9ED-C906A0FAB54C}" presName="LevelTwoTextNode" presStyleLbl="node3" presStyleIdx="0" presStyleCnt="4" custLinFactNeighborX="-2279" custLinFactNeighborY="9822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440C2A0-05F1-448D-B34C-08818BDC36D5}" type="pres">
      <dgm:prSet presAssocID="{DC29D1AF-7FB0-43FB-A9ED-C906A0FAB54C}" presName="level3hierChild" presStyleCnt="0"/>
      <dgm:spPr/>
    </dgm:pt>
    <dgm:pt modelId="{212AAC84-1907-46D4-A223-5F6BF50CF326}" type="pres">
      <dgm:prSet presAssocID="{9CF98781-877D-4942-A5A5-96B0FA13E449}" presName="conn2-1" presStyleLbl="parChTrans1D3" presStyleIdx="1" presStyleCnt="4"/>
      <dgm:spPr/>
      <dgm:t>
        <a:bodyPr/>
        <a:lstStyle/>
        <a:p>
          <a:endParaRPr lang="ru-RU"/>
        </a:p>
      </dgm:t>
    </dgm:pt>
    <dgm:pt modelId="{E5549306-AE25-4194-8A33-6CDACEB1C202}" type="pres">
      <dgm:prSet presAssocID="{9CF98781-877D-4942-A5A5-96B0FA13E449}" presName="connTx" presStyleLbl="parChTrans1D3" presStyleIdx="1" presStyleCnt="4"/>
      <dgm:spPr/>
      <dgm:t>
        <a:bodyPr/>
        <a:lstStyle/>
        <a:p>
          <a:endParaRPr lang="ru-RU"/>
        </a:p>
      </dgm:t>
    </dgm:pt>
    <dgm:pt modelId="{5B21A030-3D18-4019-A965-388B40B345F0}" type="pres">
      <dgm:prSet presAssocID="{D4476A54-47BB-4FA7-BB8A-E2585D5ED54C}" presName="root2" presStyleCnt="0"/>
      <dgm:spPr/>
    </dgm:pt>
    <dgm:pt modelId="{7F493000-157B-417C-B4DE-E371E01F7790}" type="pres">
      <dgm:prSet presAssocID="{D4476A54-47BB-4FA7-BB8A-E2585D5ED54C}" presName="LevelTwoTextNode" presStyleLbl="node3" presStyleIdx="1" presStyleCnt="4" custLinFactY="3774" custLinFactNeighborX="-4296" custLinFactNeighborY="1000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3171D8-9760-4AAC-8C81-44B5129F9B01}" type="pres">
      <dgm:prSet presAssocID="{D4476A54-47BB-4FA7-BB8A-E2585D5ED54C}" presName="level3hierChild" presStyleCnt="0"/>
      <dgm:spPr/>
    </dgm:pt>
    <dgm:pt modelId="{54277EC1-6929-4041-A01A-CC1A79666D7F}" type="pres">
      <dgm:prSet presAssocID="{FEFCE82C-F7A6-4EF4-9926-045AC3D59060}" presName="conn2-1" presStyleLbl="parChTrans1D3" presStyleIdx="2" presStyleCnt="4"/>
      <dgm:spPr/>
      <dgm:t>
        <a:bodyPr/>
        <a:lstStyle/>
        <a:p>
          <a:endParaRPr lang="ru-RU"/>
        </a:p>
      </dgm:t>
    </dgm:pt>
    <dgm:pt modelId="{70A75FB1-F6FB-4409-B4AC-61B5E8665CEC}" type="pres">
      <dgm:prSet presAssocID="{FEFCE82C-F7A6-4EF4-9926-045AC3D59060}" presName="connTx" presStyleLbl="parChTrans1D3" presStyleIdx="2" presStyleCnt="4"/>
      <dgm:spPr/>
      <dgm:t>
        <a:bodyPr/>
        <a:lstStyle/>
        <a:p>
          <a:endParaRPr lang="ru-RU"/>
        </a:p>
      </dgm:t>
    </dgm:pt>
    <dgm:pt modelId="{767ECC39-DA3C-4901-8D23-84BDF75216FD}" type="pres">
      <dgm:prSet presAssocID="{46180AAF-34AF-4FA4-9CB3-B72ADB9925CF}" presName="root2" presStyleCnt="0"/>
      <dgm:spPr/>
    </dgm:pt>
    <dgm:pt modelId="{6C28EC4C-379F-4351-9F57-29F8A4DC7774}" type="pres">
      <dgm:prSet presAssocID="{46180AAF-34AF-4FA4-9CB3-B72ADB9925CF}" presName="LevelTwoTextNode" presStyleLbl="node3" presStyleIdx="2" presStyleCnt="4" custLinFactY="-100000" custLinFactNeighborX="-2279" custLinFactNeighborY="-14873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5F92A5B-CDE5-4957-BACC-62DA62E23CFD}" type="pres">
      <dgm:prSet presAssocID="{46180AAF-34AF-4FA4-9CB3-B72ADB9925CF}" presName="level3hierChild" presStyleCnt="0"/>
      <dgm:spPr/>
    </dgm:pt>
    <dgm:pt modelId="{ABDDC7B0-5388-4046-971E-6576627D6971}" type="pres">
      <dgm:prSet presAssocID="{12D3C69F-CB46-4C3E-A565-64172920103F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E72436BD-883B-482B-A589-00CC795E96D7}" type="pres">
      <dgm:prSet presAssocID="{12D3C69F-CB46-4C3E-A565-64172920103F}" presName="connTx" presStyleLbl="parChTrans1D2" presStyleIdx="1" presStyleCnt="2"/>
      <dgm:spPr/>
      <dgm:t>
        <a:bodyPr/>
        <a:lstStyle/>
        <a:p>
          <a:endParaRPr lang="ru-RU"/>
        </a:p>
      </dgm:t>
    </dgm:pt>
    <dgm:pt modelId="{15B7CF21-DDF6-4D2E-B458-4098FB6F0F3F}" type="pres">
      <dgm:prSet presAssocID="{0AED53B7-DCF3-40FB-99CF-E87D35A892FD}" presName="root2" presStyleCnt="0"/>
      <dgm:spPr/>
    </dgm:pt>
    <dgm:pt modelId="{45A81E7A-F5F9-4574-BB1E-B3345094894A}" type="pres">
      <dgm:prSet presAssocID="{0AED53B7-DCF3-40FB-99CF-E87D35A892FD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9C8275D-1B85-4C93-A07E-AE486DF30782}" type="pres">
      <dgm:prSet presAssocID="{0AED53B7-DCF3-40FB-99CF-E87D35A892FD}" presName="level3hierChild" presStyleCnt="0"/>
      <dgm:spPr/>
    </dgm:pt>
    <dgm:pt modelId="{B3D3A689-B3C9-4147-97F2-70E68A9862B3}" type="pres">
      <dgm:prSet presAssocID="{4A52750D-9BCF-4BAF-8506-0E7870922E9E}" presName="conn2-1" presStyleLbl="parChTrans1D3" presStyleIdx="3" presStyleCnt="4"/>
      <dgm:spPr/>
      <dgm:t>
        <a:bodyPr/>
        <a:lstStyle/>
        <a:p>
          <a:endParaRPr lang="ru-RU"/>
        </a:p>
      </dgm:t>
    </dgm:pt>
    <dgm:pt modelId="{4FB98A40-C9E0-41F3-969B-7D2B7ABCC9DB}" type="pres">
      <dgm:prSet presAssocID="{4A52750D-9BCF-4BAF-8506-0E7870922E9E}" presName="connTx" presStyleLbl="parChTrans1D3" presStyleIdx="3" presStyleCnt="4"/>
      <dgm:spPr/>
      <dgm:t>
        <a:bodyPr/>
        <a:lstStyle/>
        <a:p>
          <a:endParaRPr lang="ru-RU"/>
        </a:p>
      </dgm:t>
    </dgm:pt>
    <dgm:pt modelId="{F202AA66-F163-421C-9721-F3B09B8BD178}" type="pres">
      <dgm:prSet presAssocID="{B8044801-DC89-40D5-BB2D-986ACCFC4CF1}" presName="root2" presStyleCnt="0"/>
      <dgm:spPr/>
    </dgm:pt>
    <dgm:pt modelId="{EB826598-3D4B-4290-ACE7-B9DFD6D7C164}" type="pres">
      <dgm:prSet presAssocID="{B8044801-DC89-40D5-BB2D-986ACCFC4CF1}" presName="LevelTwoTextNode" presStyleLbl="node3" presStyleIdx="3" presStyleCnt="4" custLinFactNeighborX="-2279" custLinFactNeighborY="2370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465DECB-FEED-4CE2-90F7-040F6116017C}" type="pres">
      <dgm:prSet presAssocID="{B8044801-DC89-40D5-BB2D-986ACCFC4CF1}" presName="level3hierChild" presStyleCnt="0"/>
      <dgm:spPr/>
    </dgm:pt>
  </dgm:ptLst>
  <dgm:cxnLst>
    <dgm:cxn modelId="{3B834C7C-C21B-4B37-ABC8-921A4638BFB5}" srcId="{AD3199F5-CEDA-49BA-9D1D-4DD1D99941F2}" destId="{46180AAF-34AF-4FA4-9CB3-B72ADB9925CF}" srcOrd="2" destOrd="0" parTransId="{FEFCE82C-F7A6-4EF4-9926-045AC3D59060}" sibTransId="{0C57A7FD-7FFA-48C7-88AB-8045E55E47D8}"/>
    <dgm:cxn modelId="{E2AA256C-5A46-4827-A9D4-D4239E5204D6}" type="presOf" srcId="{12D3C69F-CB46-4C3E-A565-64172920103F}" destId="{E72436BD-883B-482B-A589-00CC795E96D7}" srcOrd="1" destOrd="0" presId="urn:microsoft.com/office/officeart/2005/8/layout/hierarchy2"/>
    <dgm:cxn modelId="{4C632D67-175C-43D1-9C1D-A57C3F47E47A}" type="presOf" srcId="{9CF98781-877D-4942-A5A5-96B0FA13E449}" destId="{212AAC84-1907-46D4-A223-5F6BF50CF326}" srcOrd="0" destOrd="0" presId="urn:microsoft.com/office/officeart/2005/8/layout/hierarchy2"/>
    <dgm:cxn modelId="{AACAD999-6A7D-4C11-9452-F6823DABBFD5}" type="presOf" srcId="{9CF98781-877D-4942-A5A5-96B0FA13E449}" destId="{E5549306-AE25-4194-8A33-6CDACEB1C202}" srcOrd="1" destOrd="0" presId="urn:microsoft.com/office/officeart/2005/8/layout/hierarchy2"/>
    <dgm:cxn modelId="{A898BE2D-0D78-421B-B4D6-65A7202DFE5C}" type="presOf" srcId="{96FF38F1-B7C6-42FD-A489-ADA3CCE325A3}" destId="{6D2D5178-62C4-4184-ADDA-C24175BA7E3D}" srcOrd="0" destOrd="0" presId="urn:microsoft.com/office/officeart/2005/8/layout/hierarchy2"/>
    <dgm:cxn modelId="{16C90255-780E-480A-B09C-22B2F2C3E74F}" type="presOf" srcId="{6B116EEE-4012-40B7-83EA-F81D777486C5}" destId="{172E7414-4860-4408-94DF-F92A2E21B88E}" srcOrd="1" destOrd="0" presId="urn:microsoft.com/office/officeart/2005/8/layout/hierarchy2"/>
    <dgm:cxn modelId="{64335835-5C1A-4019-AF90-E98989E4184B}" type="presOf" srcId="{ED34924D-1422-4ECB-ADC4-14BD140892EF}" destId="{1513403F-02FD-449B-B32F-1F0CFFA29D6B}" srcOrd="0" destOrd="0" presId="urn:microsoft.com/office/officeart/2005/8/layout/hierarchy2"/>
    <dgm:cxn modelId="{562E0729-002B-4933-A0DB-E0266BFB71C4}" type="presOf" srcId="{0AED53B7-DCF3-40FB-99CF-E87D35A892FD}" destId="{45A81E7A-F5F9-4574-BB1E-B3345094894A}" srcOrd="0" destOrd="0" presId="urn:microsoft.com/office/officeart/2005/8/layout/hierarchy2"/>
    <dgm:cxn modelId="{24D4775E-D468-4624-BF36-9C4E0550B5BB}" type="presOf" srcId="{12D3C69F-CB46-4C3E-A565-64172920103F}" destId="{ABDDC7B0-5388-4046-971E-6576627D6971}" srcOrd="0" destOrd="0" presId="urn:microsoft.com/office/officeart/2005/8/layout/hierarchy2"/>
    <dgm:cxn modelId="{DDC73743-752C-45B0-A9C7-9A5E92715BD8}" srcId="{AD3199F5-CEDA-49BA-9D1D-4DD1D99941F2}" destId="{DC29D1AF-7FB0-43FB-A9ED-C906A0FAB54C}" srcOrd="0" destOrd="0" parTransId="{ED34924D-1422-4ECB-ADC4-14BD140892EF}" sibTransId="{B291145F-15CC-4D41-B671-3F50F046E9C5}"/>
    <dgm:cxn modelId="{640DC202-2BC0-47FC-95E0-075B924E2FE0}" type="presOf" srcId="{46180AAF-34AF-4FA4-9CB3-B72ADB9925CF}" destId="{6C28EC4C-379F-4351-9F57-29F8A4DC7774}" srcOrd="0" destOrd="0" presId="urn:microsoft.com/office/officeart/2005/8/layout/hierarchy2"/>
    <dgm:cxn modelId="{84E5D699-F5AE-4E69-B85B-F94EC62E6EF5}" type="presOf" srcId="{AD3199F5-CEDA-49BA-9D1D-4DD1D99941F2}" destId="{9CC5F6D9-30FD-4E49-B19A-DFD099633CE6}" srcOrd="0" destOrd="0" presId="urn:microsoft.com/office/officeart/2005/8/layout/hierarchy2"/>
    <dgm:cxn modelId="{20DA2A46-EDF0-4959-9ECF-3786E749E753}" srcId="{0AED53B7-DCF3-40FB-99CF-E87D35A892FD}" destId="{B8044801-DC89-40D5-BB2D-986ACCFC4CF1}" srcOrd="0" destOrd="0" parTransId="{4A52750D-9BCF-4BAF-8506-0E7870922E9E}" sibTransId="{380B3551-5FA2-441B-B535-CE8385D4F320}"/>
    <dgm:cxn modelId="{778B5816-92BC-4AF1-A4D9-EB7A1F76A86C}" type="presOf" srcId="{4A52750D-9BCF-4BAF-8506-0E7870922E9E}" destId="{4FB98A40-C9E0-41F3-969B-7D2B7ABCC9DB}" srcOrd="1" destOrd="0" presId="urn:microsoft.com/office/officeart/2005/8/layout/hierarchy2"/>
    <dgm:cxn modelId="{210FC5C3-3BA0-4834-922A-1B88D72254E2}" type="presOf" srcId="{D4476A54-47BB-4FA7-BB8A-E2585D5ED54C}" destId="{7F493000-157B-417C-B4DE-E371E01F7790}" srcOrd="0" destOrd="0" presId="urn:microsoft.com/office/officeart/2005/8/layout/hierarchy2"/>
    <dgm:cxn modelId="{7D7CE9A5-D90A-4E98-B7FD-E9B81F4F4531}" type="presOf" srcId="{B8044801-DC89-40D5-BB2D-986ACCFC4CF1}" destId="{EB826598-3D4B-4290-ACE7-B9DFD6D7C164}" srcOrd="0" destOrd="0" presId="urn:microsoft.com/office/officeart/2005/8/layout/hierarchy2"/>
    <dgm:cxn modelId="{2174D5FF-CEA4-47FB-B891-BF443620E257}" srcId="{96FF38F1-B7C6-42FD-A489-ADA3CCE325A3}" destId="{AD3199F5-CEDA-49BA-9D1D-4DD1D99941F2}" srcOrd="0" destOrd="0" parTransId="{6B116EEE-4012-40B7-83EA-F81D777486C5}" sibTransId="{9BEE9D34-9A9C-4CB5-A47B-9A552EED647D}"/>
    <dgm:cxn modelId="{314D76F7-CE45-4783-A17D-FEE645A9B330}" type="presOf" srcId="{DC29D1AF-7FB0-43FB-A9ED-C906A0FAB54C}" destId="{D7ACF742-0EB5-4DBD-B98E-F3422B07E6A2}" srcOrd="0" destOrd="0" presId="urn:microsoft.com/office/officeart/2005/8/layout/hierarchy2"/>
    <dgm:cxn modelId="{03AE5AC2-4CB7-4005-8B67-86179F50A310}" srcId="{AD3199F5-CEDA-49BA-9D1D-4DD1D99941F2}" destId="{D4476A54-47BB-4FA7-BB8A-E2585D5ED54C}" srcOrd="1" destOrd="0" parTransId="{9CF98781-877D-4942-A5A5-96B0FA13E449}" sibTransId="{6E938BA7-34DD-457B-AC42-60C58E4260E5}"/>
    <dgm:cxn modelId="{BECB8405-E94B-465A-9F00-8D1669EEC16D}" type="presOf" srcId="{0C2956C8-1928-4AFE-B489-51A0B56B4CA4}" destId="{BB6AC6BE-58AC-41F3-9D0E-E9549D0F6485}" srcOrd="0" destOrd="0" presId="urn:microsoft.com/office/officeart/2005/8/layout/hierarchy2"/>
    <dgm:cxn modelId="{5E66F74B-71C2-43FF-AECE-8917B5F20AA6}" type="presOf" srcId="{FEFCE82C-F7A6-4EF4-9926-045AC3D59060}" destId="{70A75FB1-F6FB-4409-B4AC-61B5E8665CEC}" srcOrd="1" destOrd="0" presId="urn:microsoft.com/office/officeart/2005/8/layout/hierarchy2"/>
    <dgm:cxn modelId="{61370C3D-9D79-4489-8630-D37EC6294C74}" type="presOf" srcId="{6B116EEE-4012-40B7-83EA-F81D777486C5}" destId="{F722E371-B4FC-458A-9DD2-04868A13C201}" srcOrd="0" destOrd="0" presId="urn:microsoft.com/office/officeart/2005/8/layout/hierarchy2"/>
    <dgm:cxn modelId="{FC167769-5EC3-470C-B9D7-C2D69561F73D}" srcId="{96FF38F1-B7C6-42FD-A489-ADA3CCE325A3}" destId="{0AED53B7-DCF3-40FB-99CF-E87D35A892FD}" srcOrd="1" destOrd="0" parTransId="{12D3C69F-CB46-4C3E-A565-64172920103F}" sibTransId="{4C77230F-44E3-422A-82F6-0AF50A90CCFB}"/>
    <dgm:cxn modelId="{98E1B7D1-5B98-4EAB-AA7F-666528F99F97}" type="presOf" srcId="{ED34924D-1422-4ECB-ADC4-14BD140892EF}" destId="{9680FFC1-9B4E-4017-81C6-5E20F9668308}" srcOrd="1" destOrd="0" presId="urn:microsoft.com/office/officeart/2005/8/layout/hierarchy2"/>
    <dgm:cxn modelId="{902B2906-33F9-4CD3-939D-C4BD1A13385A}" srcId="{0C2956C8-1928-4AFE-B489-51A0B56B4CA4}" destId="{96FF38F1-B7C6-42FD-A489-ADA3CCE325A3}" srcOrd="0" destOrd="0" parTransId="{3A248424-7271-4723-8BBC-056D4FBF0500}" sibTransId="{EE0C8454-B901-4B87-A9A4-805F4F6D184D}"/>
    <dgm:cxn modelId="{20D4A5FC-E4C7-4497-B5E2-1288CDE51CAA}" type="presOf" srcId="{4A52750D-9BCF-4BAF-8506-0E7870922E9E}" destId="{B3D3A689-B3C9-4147-97F2-70E68A9862B3}" srcOrd="0" destOrd="0" presId="urn:microsoft.com/office/officeart/2005/8/layout/hierarchy2"/>
    <dgm:cxn modelId="{6E4418EA-04EA-4AC5-870D-8880A40E912E}" type="presOf" srcId="{FEFCE82C-F7A6-4EF4-9926-045AC3D59060}" destId="{54277EC1-6929-4041-A01A-CC1A79666D7F}" srcOrd="0" destOrd="0" presId="urn:microsoft.com/office/officeart/2005/8/layout/hierarchy2"/>
    <dgm:cxn modelId="{35E4B842-E7B9-4AD7-A300-A75A93D6E224}" type="presParOf" srcId="{BB6AC6BE-58AC-41F3-9D0E-E9549D0F6485}" destId="{C1FF0582-521C-4D21-ACC6-FCC79CC72820}" srcOrd="0" destOrd="0" presId="urn:microsoft.com/office/officeart/2005/8/layout/hierarchy2"/>
    <dgm:cxn modelId="{EF81973A-1F5F-4256-8FDD-7EEC91E9BE85}" type="presParOf" srcId="{C1FF0582-521C-4D21-ACC6-FCC79CC72820}" destId="{6D2D5178-62C4-4184-ADDA-C24175BA7E3D}" srcOrd="0" destOrd="0" presId="urn:microsoft.com/office/officeart/2005/8/layout/hierarchy2"/>
    <dgm:cxn modelId="{AD070E15-C965-419E-AEA0-6C8270CE8A85}" type="presParOf" srcId="{C1FF0582-521C-4D21-ACC6-FCC79CC72820}" destId="{EA46B511-261F-45F4-8B37-D716B5A8AF67}" srcOrd="1" destOrd="0" presId="urn:microsoft.com/office/officeart/2005/8/layout/hierarchy2"/>
    <dgm:cxn modelId="{C87E74E4-1FBD-4068-A659-C78BEC6B83BE}" type="presParOf" srcId="{EA46B511-261F-45F4-8B37-D716B5A8AF67}" destId="{F722E371-B4FC-458A-9DD2-04868A13C201}" srcOrd="0" destOrd="0" presId="urn:microsoft.com/office/officeart/2005/8/layout/hierarchy2"/>
    <dgm:cxn modelId="{77EFF8AD-0FD4-43DE-9B4F-193E326CEEF4}" type="presParOf" srcId="{F722E371-B4FC-458A-9DD2-04868A13C201}" destId="{172E7414-4860-4408-94DF-F92A2E21B88E}" srcOrd="0" destOrd="0" presId="urn:microsoft.com/office/officeart/2005/8/layout/hierarchy2"/>
    <dgm:cxn modelId="{41C67CE8-5577-4CD6-BD86-6D20ADE9D917}" type="presParOf" srcId="{EA46B511-261F-45F4-8B37-D716B5A8AF67}" destId="{4A48B27D-782D-4155-B773-EAF40C082F60}" srcOrd="1" destOrd="0" presId="urn:microsoft.com/office/officeart/2005/8/layout/hierarchy2"/>
    <dgm:cxn modelId="{445D8870-0214-4819-9E61-2E27B48490B1}" type="presParOf" srcId="{4A48B27D-782D-4155-B773-EAF40C082F60}" destId="{9CC5F6D9-30FD-4E49-B19A-DFD099633CE6}" srcOrd="0" destOrd="0" presId="urn:microsoft.com/office/officeart/2005/8/layout/hierarchy2"/>
    <dgm:cxn modelId="{F255C1C5-8719-4C57-9B03-2518E89F2F41}" type="presParOf" srcId="{4A48B27D-782D-4155-B773-EAF40C082F60}" destId="{F1AC636E-531A-4865-8FD0-112C0C75C7F2}" srcOrd="1" destOrd="0" presId="urn:microsoft.com/office/officeart/2005/8/layout/hierarchy2"/>
    <dgm:cxn modelId="{7A81E17D-B087-4BA7-9E59-2CACB3C5E90D}" type="presParOf" srcId="{F1AC636E-531A-4865-8FD0-112C0C75C7F2}" destId="{1513403F-02FD-449B-B32F-1F0CFFA29D6B}" srcOrd="0" destOrd="0" presId="urn:microsoft.com/office/officeart/2005/8/layout/hierarchy2"/>
    <dgm:cxn modelId="{3AD87952-1A94-41D2-BCF5-EB2A5CF09256}" type="presParOf" srcId="{1513403F-02FD-449B-B32F-1F0CFFA29D6B}" destId="{9680FFC1-9B4E-4017-81C6-5E20F9668308}" srcOrd="0" destOrd="0" presId="urn:microsoft.com/office/officeart/2005/8/layout/hierarchy2"/>
    <dgm:cxn modelId="{EEBFC016-9ED3-4754-9D02-EF68DC368F95}" type="presParOf" srcId="{F1AC636E-531A-4865-8FD0-112C0C75C7F2}" destId="{B494845F-01AE-4CA0-9F1C-EDAE4E37181B}" srcOrd="1" destOrd="0" presId="urn:microsoft.com/office/officeart/2005/8/layout/hierarchy2"/>
    <dgm:cxn modelId="{1BC97633-E779-4477-91B4-50CE09E6ADC5}" type="presParOf" srcId="{B494845F-01AE-4CA0-9F1C-EDAE4E37181B}" destId="{D7ACF742-0EB5-4DBD-B98E-F3422B07E6A2}" srcOrd="0" destOrd="0" presId="urn:microsoft.com/office/officeart/2005/8/layout/hierarchy2"/>
    <dgm:cxn modelId="{56CCB9D0-B0A6-4352-864F-CFFE25F61ECA}" type="presParOf" srcId="{B494845F-01AE-4CA0-9F1C-EDAE4E37181B}" destId="{3440C2A0-05F1-448D-B34C-08818BDC36D5}" srcOrd="1" destOrd="0" presId="urn:microsoft.com/office/officeart/2005/8/layout/hierarchy2"/>
    <dgm:cxn modelId="{B156F94F-7FE1-44D1-8E45-C088FF149172}" type="presParOf" srcId="{F1AC636E-531A-4865-8FD0-112C0C75C7F2}" destId="{212AAC84-1907-46D4-A223-5F6BF50CF326}" srcOrd="2" destOrd="0" presId="urn:microsoft.com/office/officeart/2005/8/layout/hierarchy2"/>
    <dgm:cxn modelId="{86A9F2C6-2844-4B09-8065-11161310E36B}" type="presParOf" srcId="{212AAC84-1907-46D4-A223-5F6BF50CF326}" destId="{E5549306-AE25-4194-8A33-6CDACEB1C202}" srcOrd="0" destOrd="0" presId="urn:microsoft.com/office/officeart/2005/8/layout/hierarchy2"/>
    <dgm:cxn modelId="{F73D204C-524B-4449-8FD1-A14009A7234E}" type="presParOf" srcId="{F1AC636E-531A-4865-8FD0-112C0C75C7F2}" destId="{5B21A030-3D18-4019-A965-388B40B345F0}" srcOrd="3" destOrd="0" presId="urn:microsoft.com/office/officeart/2005/8/layout/hierarchy2"/>
    <dgm:cxn modelId="{E0C41A79-EC19-4270-9C8C-8234C318E853}" type="presParOf" srcId="{5B21A030-3D18-4019-A965-388B40B345F0}" destId="{7F493000-157B-417C-B4DE-E371E01F7790}" srcOrd="0" destOrd="0" presId="urn:microsoft.com/office/officeart/2005/8/layout/hierarchy2"/>
    <dgm:cxn modelId="{0014A64B-A01F-4F80-B410-3A6A85887812}" type="presParOf" srcId="{5B21A030-3D18-4019-A965-388B40B345F0}" destId="{9B3171D8-9760-4AAC-8C81-44B5129F9B01}" srcOrd="1" destOrd="0" presId="urn:microsoft.com/office/officeart/2005/8/layout/hierarchy2"/>
    <dgm:cxn modelId="{F9DFD565-282A-488A-B833-14530EEF15C4}" type="presParOf" srcId="{F1AC636E-531A-4865-8FD0-112C0C75C7F2}" destId="{54277EC1-6929-4041-A01A-CC1A79666D7F}" srcOrd="4" destOrd="0" presId="urn:microsoft.com/office/officeart/2005/8/layout/hierarchy2"/>
    <dgm:cxn modelId="{C8364F57-ED99-4C04-9D56-A48617B58F66}" type="presParOf" srcId="{54277EC1-6929-4041-A01A-CC1A79666D7F}" destId="{70A75FB1-F6FB-4409-B4AC-61B5E8665CEC}" srcOrd="0" destOrd="0" presId="urn:microsoft.com/office/officeart/2005/8/layout/hierarchy2"/>
    <dgm:cxn modelId="{D2B1D3A7-D874-42DD-AF9F-80ECC83F9468}" type="presParOf" srcId="{F1AC636E-531A-4865-8FD0-112C0C75C7F2}" destId="{767ECC39-DA3C-4901-8D23-84BDF75216FD}" srcOrd="5" destOrd="0" presId="urn:microsoft.com/office/officeart/2005/8/layout/hierarchy2"/>
    <dgm:cxn modelId="{8929DB7C-13E3-4B86-87C8-D8B3FA35F525}" type="presParOf" srcId="{767ECC39-DA3C-4901-8D23-84BDF75216FD}" destId="{6C28EC4C-379F-4351-9F57-29F8A4DC7774}" srcOrd="0" destOrd="0" presId="urn:microsoft.com/office/officeart/2005/8/layout/hierarchy2"/>
    <dgm:cxn modelId="{ED6D8FA9-2F4E-48F3-AE1E-3E7C23A3E797}" type="presParOf" srcId="{767ECC39-DA3C-4901-8D23-84BDF75216FD}" destId="{15F92A5B-CDE5-4957-BACC-62DA62E23CFD}" srcOrd="1" destOrd="0" presId="urn:microsoft.com/office/officeart/2005/8/layout/hierarchy2"/>
    <dgm:cxn modelId="{49F9A355-C454-4FBD-9AAB-BE1789FE5F4C}" type="presParOf" srcId="{EA46B511-261F-45F4-8B37-D716B5A8AF67}" destId="{ABDDC7B0-5388-4046-971E-6576627D6971}" srcOrd="2" destOrd="0" presId="urn:microsoft.com/office/officeart/2005/8/layout/hierarchy2"/>
    <dgm:cxn modelId="{8AB9ECC9-BD68-4F92-AADA-B05BF2BE44B7}" type="presParOf" srcId="{ABDDC7B0-5388-4046-971E-6576627D6971}" destId="{E72436BD-883B-482B-A589-00CC795E96D7}" srcOrd="0" destOrd="0" presId="urn:microsoft.com/office/officeart/2005/8/layout/hierarchy2"/>
    <dgm:cxn modelId="{D1D8EF6B-BCD4-4689-8DEB-6BB3E23D8AFA}" type="presParOf" srcId="{EA46B511-261F-45F4-8B37-D716B5A8AF67}" destId="{15B7CF21-DDF6-4D2E-B458-4098FB6F0F3F}" srcOrd="3" destOrd="0" presId="urn:microsoft.com/office/officeart/2005/8/layout/hierarchy2"/>
    <dgm:cxn modelId="{6E13896B-0870-4FCC-AE09-A09A912F99E1}" type="presParOf" srcId="{15B7CF21-DDF6-4D2E-B458-4098FB6F0F3F}" destId="{45A81E7A-F5F9-4574-BB1E-B3345094894A}" srcOrd="0" destOrd="0" presId="urn:microsoft.com/office/officeart/2005/8/layout/hierarchy2"/>
    <dgm:cxn modelId="{E3A1CEDE-AA07-4127-B722-99E9F0BAF4BE}" type="presParOf" srcId="{15B7CF21-DDF6-4D2E-B458-4098FB6F0F3F}" destId="{59C8275D-1B85-4C93-A07E-AE486DF30782}" srcOrd="1" destOrd="0" presId="urn:microsoft.com/office/officeart/2005/8/layout/hierarchy2"/>
    <dgm:cxn modelId="{4E8A4F0B-037D-45BA-98CF-264DAB15754D}" type="presParOf" srcId="{59C8275D-1B85-4C93-A07E-AE486DF30782}" destId="{B3D3A689-B3C9-4147-97F2-70E68A9862B3}" srcOrd="0" destOrd="0" presId="urn:microsoft.com/office/officeart/2005/8/layout/hierarchy2"/>
    <dgm:cxn modelId="{24EE0D24-CBAC-4DFC-908F-1351013B139F}" type="presParOf" srcId="{B3D3A689-B3C9-4147-97F2-70E68A9862B3}" destId="{4FB98A40-C9E0-41F3-969B-7D2B7ABCC9DB}" srcOrd="0" destOrd="0" presId="urn:microsoft.com/office/officeart/2005/8/layout/hierarchy2"/>
    <dgm:cxn modelId="{65D6D1DC-BFE8-4FA1-8A82-1BC4578B600A}" type="presParOf" srcId="{59C8275D-1B85-4C93-A07E-AE486DF30782}" destId="{F202AA66-F163-421C-9721-F3B09B8BD178}" srcOrd="1" destOrd="0" presId="urn:microsoft.com/office/officeart/2005/8/layout/hierarchy2"/>
    <dgm:cxn modelId="{B3B8B525-7D4C-40A1-A5FF-C6F8A77B97B0}" type="presParOf" srcId="{F202AA66-F163-421C-9721-F3B09B8BD178}" destId="{EB826598-3D4B-4290-ACE7-B9DFD6D7C164}" srcOrd="0" destOrd="0" presId="urn:microsoft.com/office/officeart/2005/8/layout/hierarchy2"/>
    <dgm:cxn modelId="{792CC06C-4E6A-4C4B-B6CB-0B40A74B0148}" type="presParOf" srcId="{F202AA66-F163-421C-9721-F3B09B8BD178}" destId="{B465DECB-FEED-4CE2-90F7-040F6116017C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A147A77-966C-4CEA-A08F-A389BC25F01F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35B1D90-8437-495B-9058-3774F9245240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ОВР</a:t>
          </a:r>
          <a:endParaRPr lang="ru-RU" dirty="0"/>
        </a:p>
      </dgm:t>
    </dgm:pt>
    <dgm:pt modelId="{2CE9FF05-14F6-4290-BBF0-29A5CA992E81}" type="parTrans" cxnId="{75C6D248-FB08-4740-8A05-EFBF2E5AD8F5}">
      <dgm:prSet/>
      <dgm:spPr/>
      <dgm:t>
        <a:bodyPr/>
        <a:lstStyle/>
        <a:p>
          <a:endParaRPr lang="ru-RU"/>
        </a:p>
      </dgm:t>
    </dgm:pt>
    <dgm:pt modelId="{2A04FEF7-A5DB-4B52-A26F-BB0DEC87D925}" type="sibTrans" cxnId="{75C6D248-FB08-4740-8A05-EFBF2E5AD8F5}">
      <dgm:prSet/>
      <dgm:spPr/>
      <dgm:t>
        <a:bodyPr/>
        <a:lstStyle/>
        <a:p>
          <a:endParaRPr lang="ru-RU"/>
        </a:p>
      </dgm:t>
    </dgm:pt>
    <dgm:pt modelId="{42F4E3AF-2192-4492-A0F6-F4DEA2F378EC}">
      <dgm:prSet phldrT="[Текст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400" dirty="0" smtClean="0"/>
            <a:t>Степень</a:t>
          </a:r>
          <a:r>
            <a:rPr lang="ru-RU" sz="1800" dirty="0" smtClean="0"/>
            <a:t> </a:t>
          </a:r>
          <a:r>
            <a:rPr lang="ru-RU" sz="2400" dirty="0" smtClean="0"/>
            <a:t>окисления</a:t>
          </a:r>
          <a:endParaRPr lang="ru-RU" sz="2400" dirty="0"/>
        </a:p>
      </dgm:t>
    </dgm:pt>
    <dgm:pt modelId="{D78193FA-FC27-43E0-8237-A8637E44948D}" type="parTrans" cxnId="{3BDA2E92-4378-47C1-97C2-D446DACFE622}">
      <dgm:prSet/>
      <dgm:spPr/>
      <dgm:t>
        <a:bodyPr/>
        <a:lstStyle/>
        <a:p>
          <a:endParaRPr lang="ru-RU"/>
        </a:p>
      </dgm:t>
    </dgm:pt>
    <dgm:pt modelId="{415B476B-60B8-4C0D-A312-CB93243A77F0}" type="sibTrans" cxnId="{3BDA2E92-4378-47C1-97C2-D446DACFE622}">
      <dgm:prSet/>
      <dgm:spPr/>
      <dgm:t>
        <a:bodyPr/>
        <a:lstStyle/>
        <a:p>
          <a:endParaRPr lang="ru-RU"/>
        </a:p>
      </dgm:t>
    </dgm:pt>
    <dgm:pt modelId="{B8763628-61BB-4ACC-8444-71717A3E344A}">
      <dgm:prSet phldrT="[Текст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Восстановитель</a:t>
          </a:r>
          <a:endParaRPr lang="ru-RU" sz="2000" dirty="0"/>
        </a:p>
      </dgm:t>
    </dgm:pt>
    <dgm:pt modelId="{074CA994-9012-4377-82F4-42D6183C7FEF}" type="parTrans" cxnId="{53A862D6-912B-4EA9-8A13-2042B14086CA}">
      <dgm:prSet/>
      <dgm:spPr/>
      <dgm:t>
        <a:bodyPr/>
        <a:lstStyle/>
        <a:p>
          <a:endParaRPr lang="ru-RU"/>
        </a:p>
      </dgm:t>
    </dgm:pt>
    <dgm:pt modelId="{77168819-32CE-4415-AA37-9273F4649AEE}" type="sibTrans" cxnId="{53A862D6-912B-4EA9-8A13-2042B14086CA}">
      <dgm:prSet/>
      <dgm:spPr/>
      <dgm:t>
        <a:bodyPr/>
        <a:lstStyle/>
        <a:p>
          <a:endParaRPr lang="ru-RU"/>
        </a:p>
      </dgm:t>
    </dgm:pt>
    <dgm:pt modelId="{1B77F8FA-0E5F-40B3-B6FF-993F5EFFAFA5}">
      <dgm:prSet phldrT="[Текст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000" dirty="0" smtClean="0"/>
            <a:t>Окислитель</a:t>
          </a:r>
          <a:endParaRPr lang="ru-RU" sz="2000" dirty="0"/>
        </a:p>
      </dgm:t>
    </dgm:pt>
    <dgm:pt modelId="{AF582FED-0032-41B6-BFD0-31C109E1B232}" type="parTrans" cxnId="{C04BC884-DA14-4D0C-BBE0-FDC496F57447}">
      <dgm:prSet/>
      <dgm:spPr/>
      <dgm:t>
        <a:bodyPr/>
        <a:lstStyle/>
        <a:p>
          <a:endParaRPr lang="ru-RU"/>
        </a:p>
      </dgm:t>
    </dgm:pt>
    <dgm:pt modelId="{8B38ADF3-4F0E-465F-AA46-240F2A84BE06}" type="sibTrans" cxnId="{C04BC884-DA14-4D0C-BBE0-FDC496F57447}">
      <dgm:prSet/>
      <dgm:spPr/>
      <dgm:t>
        <a:bodyPr/>
        <a:lstStyle/>
        <a:p>
          <a:endParaRPr lang="ru-RU"/>
        </a:p>
      </dgm:t>
    </dgm:pt>
    <dgm:pt modelId="{E36C8997-560C-4EF9-9564-97BDC21E237F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ru-RU" sz="2200" dirty="0" smtClean="0"/>
            <a:t>Восстановление</a:t>
          </a:r>
          <a:endParaRPr lang="ru-RU" sz="2200" dirty="0"/>
        </a:p>
      </dgm:t>
    </dgm:pt>
    <dgm:pt modelId="{DD071589-429D-488A-8631-E8130351F0AC}" type="parTrans" cxnId="{2FACA2CE-5527-438F-8B89-20870FEA66DC}">
      <dgm:prSet/>
      <dgm:spPr/>
      <dgm:t>
        <a:bodyPr/>
        <a:lstStyle/>
        <a:p>
          <a:endParaRPr lang="ru-RU"/>
        </a:p>
      </dgm:t>
    </dgm:pt>
    <dgm:pt modelId="{B6496B36-D2DC-47F9-B7E7-024E590238A7}" type="sibTrans" cxnId="{2FACA2CE-5527-438F-8B89-20870FEA66DC}">
      <dgm:prSet/>
      <dgm:spPr/>
      <dgm:t>
        <a:bodyPr/>
        <a:lstStyle/>
        <a:p>
          <a:endParaRPr lang="ru-RU"/>
        </a:p>
      </dgm:t>
    </dgm:pt>
    <dgm:pt modelId="{61540057-EF51-43B5-9499-2205DCAD37BD}">
      <dgm:prSet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2200" dirty="0" smtClean="0"/>
            <a:t>Окисление</a:t>
          </a:r>
          <a:endParaRPr lang="ru-RU" sz="2200" dirty="0"/>
        </a:p>
      </dgm:t>
    </dgm:pt>
    <dgm:pt modelId="{1F9CF24F-C044-4264-A5FD-DB75A2242A65}" type="parTrans" cxnId="{AE85CD35-9DBD-4E8C-A04E-82063557028F}">
      <dgm:prSet/>
      <dgm:spPr/>
      <dgm:t>
        <a:bodyPr/>
        <a:lstStyle/>
        <a:p>
          <a:endParaRPr lang="ru-RU"/>
        </a:p>
      </dgm:t>
    </dgm:pt>
    <dgm:pt modelId="{BE57868B-C2F3-4A14-839A-9232EEE5A26A}" type="sibTrans" cxnId="{AE85CD35-9DBD-4E8C-A04E-82063557028F}">
      <dgm:prSet/>
      <dgm:spPr/>
      <dgm:t>
        <a:bodyPr/>
        <a:lstStyle/>
        <a:p>
          <a:endParaRPr lang="ru-RU"/>
        </a:p>
      </dgm:t>
    </dgm:pt>
    <dgm:pt modelId="{A2211526-5B16-47DC-8C8F-2ABB14DA5D7E}" type="pres">
      <dgm:prSet presAssocID="{3A147A77-966C-4CEA-A08F-A389BC25F01F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2AD59F4-0EFF-40B7-A2C5-1233797E9BBE}" type="pres">
      <dgm:prSet presAssocID="{3A147A77-966C-4CEA-A08F-A389BC25F01F}" presName="radial" presStyleCnt="0">
        <dgm:presLayoutVars>
          <dgm:animLvl val="ctr"/>
        </dgm:presLayoutVars>
      </dgm:prSet>
      <dgm:spPr/>
    </dgm:pt>
    <dgm:pt modelId="{40C79AE5-CD44-4356-A4DC-702C1F783B13}" type="pres">
      <dgm:prSet presAssocID="{F35B1D90-8437-495B-9058-3774F9245240}" presName="centerShape" presStyleLbl="vennNode1" presStyleIdx="0" presStyleCnt="6"/>
      <dgm:spPr/>
      <dgm:t>
        <a:bodyPr/>
        <a:lstStyle/>
        <a:p>
          <a:endParaRPr lang="ru-RU"/>
        </a:p>
      </dgm:t>
    </dgm:pt>
    <dgm:pt modelId="{558E7DF6-FD97-4457-914C-1EBF17CC125F}" type="pres">
      <dgm:prSet presAssocID="{42F4E3AF-2192-4492-A0F6-F4DEA2F378EC}" presName="node" presStyleLbl="vennNode1" presStyleIdx="1" presStyleCnt="6" custScaleX="264361" custRadScaleRad="104060" custRadScaleInc="-17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466676-1D15-44A9-BF6E-EB29D7099D16}" type="pres">
      <dgm:prSet presAssocID="{E36C8997-560C-4EF9-9564-97BDC21E237F}" presName="node" presStyleLbl="vennNode1" presStyleIdx="2" presStyleCnt="6" custScaleX="288398" custRadScaleRad="164625" custRadScaleInc="79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1A402E-8B9C-47ED-B233-CD6083AFC245}" type="pres">
      <dgm:prSet presAssocID="{61540057-EF51-43B5-9499-2205DCAD37BD}" presName="node" presStyleLbl="vennNode1" presStyleIdx="3" presStyleCnt="6" custScaleX="289835" custRadScaleRad="161818" custRadScaleInc="-402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A74C94-E890-4A21-8F62-183B91D17E3F}" type="pres">
      <dgm:prSet presAssocID="{B8763628-61BB-4ACC-8444-71717A3E344A}" presName="node" presStyleLbl="vennNode1" presStyleIdx="4" presStyleCnt="6" custScaleX="294500" custRadScaleRad="142534" custRadScaleInc="382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E6A36F-69AE-4A81-8431-E18E6345C38E}" type="pres">
      <dgm:prSet presAssocID="{1B77F8FA-0E5F-40B3-B6FF-993F5EFFAFA5}" presName="node" presStyleLbl="vennNode1" presStyleIdx="5" presStyleCnt="6" custScaleX="246088" custRadScaleRad="147964" custRadScaleInc="-86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04BC884-DA14-4D0C-BBE0-FDC496F57447}" srcId="{F35B1D90-8437-495B-9058-3774F9245240}" destId="{1B77F8FA-0E5F-40B3-B6FF-993F5EFFAFA5}" srcOrd="4" destOrd="0" parTransId="{AF582FED-0032-41B6-BFD0-31C109E1B232}" sibTransId="{8B38ADF3-4F0E-465F-AA46-240F2A84BE06}"/>
    <dgm:cxn modelId="{B110C2F6-B939-4AB3-A2C0-238BF87EFD5C}" type="presOf" srcId="{F35B1D90-8437-495B-9058-3774F9245240}" destId="{40C79AE5-CD44-4356-A4DC-702C1F783B13}" srcOrd="0" destOrd="0" presId="urn:microsoft.com/office/officeart/2005/8/layout/radial3"/>
    <dgm:cxn modelId="{64801804-9583-4A21-B0FE-783D9029CCED}" type="presOf" srcId="{1B77F8FA-0E5F-40B3-B6FF-993F5EFFAFA5}" destId="{9AE6A36F-69AE-4A81-8431-E18E6345C38E}" srcOrd="0" destOrd="0" presId="urn:microsoft.com/office/officeart/2005/8/layout/radial3"/>
    <dgm:cxn modelId="{CE6A689E-5A6E-4B2A-BB31-9541362DCFC4}" type="presOf" srcId="{B8763628-61BB-4ACC-8444-71717A3E344A}" destId="{DFA74C94-E890-4A21-8F62-183B91D17E3F}" srcOrd="0" destOrd="0" presId="urn:microsoft.com/office/officeart/2005/8/layout/radial3"/>
    <dgm:cxn modelId="{2FACA2CE-5527-438F-8B89-20870FEA66DC}" srcId="{F35B1D90-8437-495B-9058-3774F9245240}" destId="{E36C8997-560C-4EF9-9564-97BDC21E237F}" srcOrd="1" destOrd="0" parTransId="{DD071589-429D-488A-8631-E8130351F0AC}" sibTransId="{B6496B36-D2DC-47F9-B7E7-024E590238A7}"/>
    <dgm:cxn modelId="{18131A69-0195-43E2-A43D-B672E674D15B}" type="presOf" srcId="{61540057-EF51-43B5-9499-2205DCAD37BD}" destId="{D81A402E-8B9C-47ED-B233-CD6083AFC245}" srcOrd="0" destOrd="0" presId="urn:microsoft.com/office/officeart/2005/8/layout/radial3"/>
    <dgm:cxn modelId="{3BDA2E92-4378-47C1-97C2-D446DACFE622}" srcId="{F35B1D90-8437-495B-9058-3774F9245240}" destId="{42F4E3AF-2192-4492-A0F6-F4DEA2F378EC}" srcOrd="0" destOrd="0" parTransId="{D78193FA-FC27-43E0-8237-A8637E44948D}" sibTransId="{415B476B-60B8-4C0D-A312-CB93243A77F0}"/>
    <dgm:cxn modelId="{A16A8045-61B9-49F5-9500-24BD934603B7}" type="presOf" srcId="{42F4E3AF-2192-4492-A0F6-F4DEA2F378EC}" destId="{558E7DF6-FD97-4457-914C-1EBF17CC125F}" srcOrd="0" destOrd="0" presId="urn:microsoft.com/office/officeart/2005/8/layout/radial3"/>
    <dgm:cxn modelId="{75C6D248-FB08-4740-8A05-EFBF2E5AD8F5}" srcId="{3A147A77-966C-4CEA-A08F-A389BC25F01F}" destId="{F35B1D90-8437-495B-9058-3774F9245240}" srcOrd="0" destOrd="0" parTransId="{2CE9FF05-14F6-4290-BBF0-29A5CA992E81}" sibTransId="{2A04FEF7-A5DB-4B52-A26F-BB0DEC87D925}"/>
    <dgm:cxn modelId="{53A862D6-912B-4EA9-8A13-2042B14086CA}" srcId="{F35B1D90-8437-495B-9058-3774F9245240}" destId="{B8763628-61BB-4ACC-8444-71717A3E344A}" srcOrd="3" destOrd="0" parTransId="{074CA994-9012-4377-82F4-42D6183C7FEF}" sibTransId="{77168819-32CE-4415-AA37-9273F4649AEE}"/>
    <dgm:cxn modelId="{43FE6A3B-2220-46D9-8279-C24475C30629}" type="presOf" srcId="{3A147A77-966C-4CEA-A08F-A389BC25F01F}" destId="{A2211526-5B16-47DC-8C8F-2ABB14DA5D7E}" srcOrd="0" destOrd="0" presId="urn:microsoft.com/office/officeart/2005/8/layout/radial3"/>
    <dgm:cxn modelId="{AE85CD35-9DBD-4E8C-A04E-82063557028F}" srcId="{F35B1D90-8437-495B-9058-3774F9245240}" destId="{61540057-EF51-43B5-9499-2205DCAD37BD}" srcOrd="2" destOrd="0" parTransId="{1F9CF24F-C044-4264-A5FD-DB75A2242A65}" sibTransId="{BE57868B-C2F3-4A14-839A-9232EEE5A26A}"/>
    <dgm:cxn modelId="{E1F1823F-2CE4-4CEB-B329-12873A92FC48}" type="presOf" srcId="{E36C8997-560C-4EF9-9564-97BDC21E237F}" destId="{6A466676-1D15-44A9-BF6E-EB29D7099D16}" srcOrd="0" destOrd="0" presId="urn:microsoft.com/office/officeart/2005/8/layout/radial3"/>
    <dgm:cxn modelId="{64FA3B72-583C-4FB4-91C6-34B153BA071C}" type="presParOf" srcId="{A2211526-5B16-47DC-8C8F-2ABB14DA5D7E}" destId="{D2AD59F4-0EFF-40B7-A2C5-1233797E9BBE}" srcOrd="0" destOrd="0" presId="urn:microsoft.com/office/officeart/2005/8/layout/radial3"/>
    <dgm:cxn modelId="{26FF635A-ADEA-4F24-A025-FAB83D0E76FF}" type="presParOf" srcId="{D2AD59F4-0EFF-40B7-A2C5-1233797E9BBE}" destId="{40C79AE5-CD44-4356-A4DC-702C1F783B13}" srcOrd="0" destOrd="0" presId="urn:microsoft.com/office/officeart/2005/8/layout/radial3"/>
    <dgm:cxn modelId="{CC366AC7-F083-403A-B542-CDFA42E4A4A1}" type="presParOf" srcId="{D2AD59F4-0EFF-40B7-A2C5-1233797E9BBE}" destId="{558E7DF6-FD97-4457-914C-1EBF17CC125F}" srcOrd="1" destOrd="0" presId="urn:microsoft.com/office/officeart/2005/8/layout/radial3"/>
    <dgm:cxn modelId="{1330F67A-B8E2-4050-B9C9-2AF125C9A05D}" type="presParOf" srcId="{D2AD59F4-0EFF-40B7-A2C5-1233797E9BBE}" destId="{6A466676-1D15-44A9-BF6E-EB29D7099D16}" srcOrd="2" destOrd="0" presId="urn:microsoft.com/office/officeart/2005/8/layout/radial3"/>
    <dgm:cxn modelId="{525D5B5D-DC1A-4C12-ADCC-12E47368D452}" type="presParOf" srcId="{D2AD59F4-0EFF-40B7-A2C5-1233797E9BBE}" destId="{D81A402E-8B9C-47ED-B233-CD6083AFC245}" srcOrd="3" destOrd="0" presId="urn:microsoft.com/office/officeart/2005/8/layout/radial3"/>
    <dgm:cxn modelId="{73932BDD-C3D3-415E-BD36-DFD9EA70C8CA}" type="presParOf" srcId="{D2AD59F4-0EFF-40B7-A2C5-1233797E9BBE}" destId="{DFA74C94-E890-4A21-8F62-183B91D17E3F}" srcOrd="4" destOrd="0" presId="urn:microsoft.com/office/officeart/2005/8/layout/radial3"/>
    <dgm:cxn modelId="{1F3B35B6-1224-41F2-AF36-31B6E45EB503}" type="presParOf" srcId="{D2AD59F4-0EFF-40B7-A2C5-1233797E9BBE}" destId="{9AE6A36F-69AE-4A81-8431-E18E6345C38E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210911B-DFA2-4989-88BE-E544F8C5EB3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769389B5-2C3D-46FB-A6F5-88D035BE9BF0}">
      <dgm:prSet/>
      <dgm:spPr/>
      <dgm:t>
        <a:bodyPr/>
        <a:lstStyle/>
        <a:p>
          <a:pPr rtl="0"/>
          <a:r>
            <a:rPr lang="ru-RU" b="1" u="sng" dirty="0" smtClean="0"/>
            <a:t>Окислитель-</a:t>
          </a:r>
          <a:endParaRPr lang="ru-RU" b="1" dirty="0"/>
        </a:p>
      </dgm:t>
    </dgm:pt>
    <dgm:pt modelId="{B082DD2F-D68C-41C5-9556-4D92EA715F51}" type="parTrans" cxnId="{6CE75AE1-AB9A-456D-9C1A-D926E5339984}">
      <dgm:prSet/>
      <dgm:spPr/>
      <dgm:t>
        <a:bodyPr/>
        <a:lstStyle/>
        <a:p>
          <a:endParaRPr lang="ru-RU"/>
        </a:p>
      </dgm:t>
    </dgm:pt>
    <dgm:pt modelId="{262B286A-B3E3-4354-ABBB-EFBD0F43E8AB}" type="sibTrans" cxnId="{6CE75AE1-AB9A-456D-9C1A-D926E5339984}">
      <dgm:prSet/>
      <dgm:spPr/>
      <dgm:t>
        <a:bodyPr/>
        <a:lstStyle/>
        <a:p>
          <a:endParaRPr lang="ru-RU"/>
        </a:p>
      </dgm:t>
    </dgm:pt>
    <dgm:pt modelId="{8179C7B1-1117-4E55-AB9C-1F0E735F1FE0}" type="pres">
      <dgm:prSet presAssocID="{7210911B-DFA2-4989-88BE-E544F8C5EB3B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E79788B-8D3A-4E21-A89F-ABD57A6F7FE4}" type="pres">
      <dgm:prSet presAssocID="{769389B5-2C3D-46FB-A6F5-88D035BE9BF0}" presName="circle1" presStyleLbl="node1" presStyleIdx="0" presStyleCnt="1" custAng="10800000" custLinFactX="200000" custLinFactNeighborX="225573" custLinFactNeighborY="0"/>
      <dgm:spPr/>
    </dgm:pt>
    <dgm:pt modelId="{A48FB307-E7F7-4E9B-B356-BE0A0433E1F0}" type="pres">
      <dgm:prSet presAssocID="{769389B5-2C3D-46FB-A6F5-88D035BE9BF0}" presName="space" presStyleCnt="0"/>
      <dgm:spPr/>
    </dgm:pt>
    <dgm:pt modelId="{9F17C4B5-8E7B-4036-831B-5153A24D2565}" type="pres">
      <dgm:prSet presAssocID="{769389B5-2C3D-46FB-A6F5-88D035BE9BF0}" presName="rect1" presStyleLbl="alignAcc1" presStyleIdx="0" presStyleCnt="1"/>
      <dgm:spPr/>
      <dgm:t>
        <a:bodyPr/>
        <a:lstStyle/>
        <a:p>
          <a:endParaRPr lang="ru-RU"/>
        </a:p>
      </dgm:t>
    </dgm:pt>
    <dgm:pt modelId="{C124D83C-B4CF-4364-87BC-FEAA2D96CB41}" type="pres">
      <dgm:prSet presAssocID="{769389B5-2C3D-46FB-A6F5-88D035BE9BF0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18E0A3-7E00-4D3B-ACEA-44893CE853DB}" type="presOf" srcId="{7210911B-DFA2-4989-88BE-E544F8C5EB3B}" destId="{8179C7B1-1117-4E55-AB9C-1F0E735F1FE0}" srcOrd="0" destOrd="0" presId="urn:microsoft.com/office/officeart/2005/8/layout/target3"/>
    <dgm:cxn modelId="{6CE75AE1-AB9A-456D-9C1A-D926E5339984}" srcId="{7210911B-DFA2-4989-88BE-E544F8C5EB3B}" destId="{769389B5-2C3D-46FB-A6F5-88D035BE9BF0}" srcOrd="0" destOrd="0" parTransId="{B082DD2F-D68C-41C5-9556-4D92EA715F51}" sibTransId="{262B286A-B3E3-4354-ABBB-EFBD0F43E8AB}"/>
    <dgm:cxn modelId="{B7EDEA9A-149E-43A8-B2C7-145B6B317076}" type="presOf" srcId="{769389B5-2C3D-46FB-A6F5-88D035BE9BF0}" destId="{C124D83C-B4CF-4364-87BC-FEAA2D96CB41}" srcOrd="1" destOrd="0" presId="urn:microsoft.com/office/officeart/2005/8/layout/target3"/>
    <dgm:cxn modelId="{FBC4CF90-842F-46AF-9BFE-711A28226393}" type="presOf" srcId="{769389B5-2C3D-46FB-A6F5-88D035BE9BF0}" destId="{9F17C4B5-8E7B-4036-831B-5153A24D2565}" srcOrd="0" destOrd="0" presId="urn:microsoft.com/office/officeart/2005/8/layout/target3"/>
    <dgm:cxn modelId="{8B72EAFA-6190-43C5-8B6A-1AA150B1AE2C}" type="presParOf" srcId="{8179C7B1-1117-4E55-AB9C-1F0E735F1FE0}" destId="{AE79788B-8D3A-4E21-A89F-ABD57A6F7FE4}" srcOrd="0" destOrd="0" presId="urn:microsoft.com/office/officeart/2005/8/layout/target3"/>
    <dgm:cxn modelId="{75466ECD-7979-4D55-8702-D09772DBE4A3}" type="presParOf" srcId="{8179C7B1-1117-4E55-AB9C-1F0E735F1FE0}" destId="{A48FB307-E7F7-4E9B-B356-BE0A0433E1F0}" srcOrd="1" destOrd="0" presId="urn:microsoft.com/office/officeart/2005/8/layout/target3"/>
    <dgm:cxn modelId="{7F1DADB3-B333-4741-ADCC-3D0E23EEA93D}" type="presParOf" srcId="{8179C7B1-1117-4E55-AB9C-1F0E735F1FE0}" destId="{9F17C4B5-8E7B-4036-831B-5153A24D2565}" srcOrd="2" destOrd="0" presId="urn:microsoft.com/office/officeart/2005/8/layout/target3"/>
    <dgm:cxn modelId="{7943348F-9CC3-4231-80CA-81123507313C}" type="presParOf" srcId="{8179C7B1-1117-4E55-AB9C-1F0E735F1FE0}" destId="{C124D83C-B4CF-4364-87BC-FEAA2D96CB41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8BFA34F3-5E27-4AA6-822B-47CCF93146B9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57DBA6B3-1F69-4372-9099-8837E459B919}">
      <dgm:prSet custT="1"/>
      <dgm:spPr/>
      <dgm:t>
        <a:bodyPr/>
        <a:lstStyle/>
        <a:p>
          <a:pPr rtl="0"/>
          <a:r>
            <a:rPr lang="ru-RU" sz="2500" dirty="0" smtClean="0"/>
            <a:t>это частица (атом, ион), которая в ходе </a:t>
          </a:r>
          <a:r>
            <a:rPr lang="ru-RU" sz="2500" dirty="0" err="1" smtClean="0"/>
            <a:t>окислительно</a:t>
          </a:r>
          <a:r>
            <a:rPr lang="ru-RU" sz="2500" dirty="0" smtClean="0"/>
            <a:t>-восстановительного процесса </a:t>
          </a:r>
          <a:r>
            <a:rPr lang="ru-RU" sz="2500" b="1" u="sng" dirty="0" smtClean="0"/>
            <a:t>принимает  электроны</a:t>
          </a:r>
          <a:endParaRPr lang="ru-RU" sz="2500" dirty="0"/>
        </a:p>
      </dgm:t>
    </dgm:pt>
    <dgm:pt modelId="{E2D2DF09-1BF0-4AF9-8ABC-174B940847E7}" type="parTrans" cxnId="{27DE9039-144A-41D5-9F4D-51ADF4CDFCDC}">
      <dgm:prSet/>
      <dgm:spPr/>
      <dgm:t>
        <a:bodyPr/>
        <a:lstStyle/>
        <a:p>
          <a:endParaRPr lang="ru-RU"/>
        </a:p>
      </dgm:t>
    </dgm:pt>
    <dgm:pt modelId="{256E4DD1-8AEF-4734-9596-F868584B6CA6}" type="sibTrans" cxnId="{27DE9039-144A-41D5-9F4D-51ADF4CDFCDC}">
      <dgm:prSet/>
      <dgm:spPr/>
      <dgm:t>
        <a:bodyPr/>
        <a:lstStyle/>
        <a:p>
          <a:endParaRPr lang="ru-RU"/>
        </a:p>
      </dgm:t>
    </dgm:pt>
    <dgm:pt modelId="{D8077913-C274-4BEB-9DAE-F6628BA63348}" type="pres">
      <dgm:prSet presAssocID="{8BFA34F3-5E27-4AA6-822B-47CCF93146B9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19F9F18-B50E-4621-B36C-F0F2D69BF170}" type="pres">
      <dgm:prSet presAssocID="{57DBA6B3-1F69-4372-9099-8837E459B919}" presName="circle1" presStyleLbl="node1" presStyleIdx="0" presStyleCnt="1" custAng="10800000" custLinFactX="200000" custLinFactNeighborX="220902" custLinFactNeighborY="1030"/>
      <dgm:spPr/>
    </dgm:pt>
    <dgm:pt modelId="{0995CECC-19E9-42AE-A7CD-1A95EAC5A9D8}" type="pres">
      <dgm:prSet presAssocID="{57DBA6B3-1F69-4372-9099-8837E459B919}" presName="space" presStyleCnt="0"/>
      <dgm:spPr/>
    </dgm:pt>
    <dgm:pt modelId="{9D5C49D4-6556-47F0-B2AC-CB954E82B213}" type="pres">
      <dgm:prSet presAssocID="{57DBA6B3-1F69-4372-9099-8837E459B919}" presName="rect1" presStyleLbl="alignAcc1" presStyleIdx="0" presStyleCnt="1" custLinFactNeighborX="-10675" custLinFactNeighborY="1030"/>
      <dgm:spPr/>
      <dgm:t>
        <a:bodyPr/>
        <a:lstStyle/>
        <a:p>
          <a:endParaRPr lang="ru-RU"/>
        </a:p>
      </dgm:t>
    </dgm:pt>
    <dgm:pt modelId="{77699CFF-9B27-46D6-8760-9F727BA49658}" type="pres">
      <dgm:prSet presAssocID="{57DBA6B3-1F69-4372-9099-8837E459B919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8717C0-AE16-4F22-8FD0-38F0ABCC07B4}" type="presOf" srcId="{57DBA6B3-1F69-4372-9099-8837E459B919}" destId="{77699CFF-9B27-46D6-8760-9F727BA49658}" srcOrd="1" destOrd="0" presId="urn:microsoft.com/office/officeart/2005/8/layout/target3"/>
    <dgm:cxn modelId="{27DE9039-144A-41D5-9F4D-51ADF4CDFCDC}" srcId="{8BFA34F3-5E27-4AA6-822B-47CCF93146B9}" destId="{57DBA6B3-1F69-4372-9099-8837E459B919}" srcOrd="0" destOrd="0" parTransId="{E2D2DF09-1BF0-4AF9-8ABC-174B940847E7}" sibTransId="{256E4DD1-8AEF-4734-9596-F868584B6CA6}"/>
    <dgm:cxn modelId="{4AFF3F48-F2CB-4711-95E7-C73D72C1C955}" type="presOf" srcId="{8BFA34F3-5E27-4AA6-822B-47CCF93146B9}" destId="{D8077913-C274-4BEB-9DAE-F6628BA63348}" srcOrd="0" destOrd="0" presId="urn:microsoft.com/office/officeart/2005/8/layout/target3"/>
    <dgm:cxn modelId="{BFDEA6FE-E20D-44A4-8FCA-DA6F809E54FE}" type="presOf" srcId="{57DBA6B3-1F69-4372-9099-8837E459B919}" destId="{9D5C49D4-6556-47F0-B2AC-CB954E82B213}" srcOrd="0" destOrd="0" presId="urn:microsoft.com/office/officeart/2005/8/layout/target3"/>
    <dgm:cxn modelId="{0E7847D1-0717-43D6-AD5A-13EAA17C2708}" type="presParOf" srcId="{D8077913-C274-4BEB-9DAE-F6628BA63348}" destId="{D19F9F18-B50E-4621-B36C-F0F2D69BF170}" srcOrd="0" destOrd="0" presId="urn:microsoft.com/office/officeart/2005/8/layout/target3"/>
    <dgm:cxn modelId="{F2ACA519-1729-43DC-9B33-8FC361BB27EB}" type="presParOf" srcId="{D8077913-C274-4BEB-9DAE-F6628BA63348}" destId="{0995CECC-19E9-42AE-A7CD-1A95EAC5A9D8}" srcOrd="1" destOrd="0" presId="urn:microsoft.com/office/officeart/2005/8/layout/target3"/>
    <dgm:cxn modelId="{2FEFE356-57DB-4C0F-8F4D-907BEA83200D}" type="presParOf" srcId="{D8077913-C274-4BEB-9DAE-F6628BA63348}" destId="{9D5C49D4-6556-47F0-B2AC-CB954E82B213}" srcOrd="2" destOrd="0" presId="urn:microsoft.com/office/officeart/2005/8/layout/target3"/>
    <dgm:cxn modelId="{02DFC850-D516-498A-A964-95009EAF468F}" type="presParOf" srcId="{D8077913-C274-4BEB-9DAE-F6628BA63348}" destId="{77699CFF-9B27-46D6-8760-9F727BA49658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029F576F-E899-4B01-A6C8-5010CCB07598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DAFA023E-2809-4749-B02A-6A63A3C35AB7}">
      <dgm:prSet/>
      <dgm:spPr/>
      <dgm:t>
        <a:bodyPr/>
        <a:lstStyle/>
        <a:p>
          <a:pPr rtl="0"/>
          <a:r>
            <a:rPr lang="ru-RU" dirty="0" smtClean="0"/>
            <a:t>это частица (атом, ион), которая в ходе </a:t>
          </a:r>
          <a:r>
            <a:rPr lang="ru-RU" dirty="0" err="1" smtClean="0"/>
            <a:t>окислительно</a:t>
          </a:r>
          <a:r>
            <a:rPr lang="ru-RU" dirty="0" smtClean="0"/>
            <a:t>-восстановительного процесса </a:t>
          </a:r>
          <a:r>
            <a:rPr lang="ru-RU" b="1" u="sng" dirty="0" smtClean="0"/>
            <a:t>отдает электроны</a:t>
          </a:r>
          <a:endParaRPr lang="ru-RU" dirty="0"/>
        </a:p>
      </dgm:t>
    </dgm:pt>
    <dgm:pt modelId="{20776996-50AC-4047-B5C2-F7F90B22F08D}" type="parTrans" cxnId="{06C8C0CE-6249-4ACE-A259-D873D1CD9BB4}">
      <dgm:prSet/>
      <dgm:spPr/>
      <dgm:t>
        <a:bodyPr/>
        <a:lstStyle/>
        <a:p>
          <a:endParaRPr lang="ru-RU"/>
        </a:p>
      </dgm:t>
    </dgm:pt>
    <dgm:pt modelId="{7667B01B-D30C-49FE-B3E5-C3B20358472E}" type="sibTrans" cxnId="{06C8C0CE-6249-4ACE-A259-D873D1CD9BB4}">
      <dgm:prSet/>
      <dgm:spPr/>
      <dgm:t>
        <a:bodyPr/>
        <a:lstStyle/>
        <a:p>
          <a:endParaRPr lang="ru-RU"/>
        </a:p>
      </dgm:t>
    </dgm:pt>
    <dgm:pt modelId="{BB041058-5741-4310-BDB0-78B5C7105BD7}" type="pres">
      <dgm:prSet presAssocID="{029F576F-E899-4B01-A6C8-5010CCB07598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56D0371-20F0-4DAE-80A2-D049E87F14AE}" type="pres">
      <dgm:prSet presAssocID="{DAFA023E-2809-4749-B02A-6A63A3C35AB7}" presName="circle1" presStyleLbl="node1" presStyleIdx="0" presStyleCnt="1" custLinFactNeighborX="0" custLinFactNeighborY="-1287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</dgm:pt>
    <dgm:pt modelId="{A82382BD-1530-4B42-B863-89E3E4DE0C81}" type="pres">
      <dgm:prSet presAssocID="{DAFA023E-2809-4749-B02A-6A63A3C35AB7}" presName="space" presStyleCnt="0"/>
      <dgm:spPr/>
    </dgm:pt>
    <dgm:pt modelId="{518414DE-1F2B-4FDD-BCFE-A12057C0CA01}" type="pres">
      <dgm:prSet presAssocID="{DAFA023E-2809-4749-B02A-6A63A3C35AB7}" presName="rect1" presStyleLbl="alignAcc1" presStyleIdx="0" presStyleCnt="1" custLinFactNeighborX="1551" custLinFactNeighborY="37002"/>
      <dgm:spPr/>
      <dgm:t>
        <a:bodyPr/>
        <a:lstStyle/>
        <a:p>
          <a:endParaRPr lang="ru-RU"/>
        </a:p>
      </dgm:t>
    </dgm:pt>
    <dgm:pt modelId="{748F76FD-E2D3-4D27-BB18-116AE185CB89}" type="pres">
      <dgm:prSet presAssocID="{DAFA023E-2809-4749-B02A-6A63A3C35AB7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6C8C0CE-6249-4ACE-A259-D873D1CD9BB4}" srcId="{029F576F-E899-4B01-A6C8-5010CCB07598}" destId="{DAFA023E-2809-4749-B02A-6A63A3C35AB7}" srcOrd="0" destOrd="0" parTransId="{20776996-50AC-4047-B5C2-F7F90B22F08D}" sibTransId="{7667B01B-D30C-49FE-B3E5-C3B20358472E}"/>
    <dgm:cxn modelId="{CF105FDF-82D5-49AA-B343-3F14166A0996}" type="presOf" srcId="{DAFA023E-2809-4749-B02A-6A63A3C35AB7}" destId="{748F76FD-E2D3-4D27-BB18-116AE185CB89}" srcOrd="1" destOrd="0" presId="urn:microsoft.com/office/officeart/2005/8/layout/target3"/>
    <dgm:cxn modelId="{CCD023F6-54FD-45E5-9E0B-89D2E3D1838B}" type="presOf" srcId="{029F576F-E899-4B01-A6C8-5010CCB07598}" destId="{BB041058-5741-4310-BDB0-78B5C7105BD7}" srcOrd="0" destOrd="0" presId="urn:microsoft.com/office/officeart/2005/8/layout/target3"/>
    <dgm:cxn modelId="{ADEEF2FA-D355-4E8D-A7E1-3B266352FE4E}" type="presOf" srcId="{DAFA023E-2809-4749-B02A-6A63A3C35AB7}" destId="{518414DE-1F2B-4FDD-BCFE-A12057C0CA01}" srcOrd="0" destOrd="0" presId="urn:microsoft.com/office/officeart/2005/8/layout/target3"/>
    <dgm:cxn modelId="{B61B1AE8-DAA7-45E7-A0C6-4A7AE00E225C}" type="presParOf" srcId="{BB041058-5741-4310-BDB0-78B5C7105BD7}" destId="{E56D0371-20F0-4DAE-80A2-D049E87F14AE}" srcOrd="0" destOrd="0" presId="urn:microsoft.com/office/officeart/2005/8/layout/target3"/>
    <dgm:cxn modelId="{70E424F6-3A01-4173-A5A7-C6D59121C11F}" type="presParOf" srcId="{BB041058-5741-4310-BDB0-78B5C7105BD7}" destId="{A82382BD-1530-4B42-B863-89E3E4DE0C81}" srcOrd="1" destOrd="0" presId="urn:microsoft.com/office/officeart/2005/8/layout/target3"/>
    <dgm:cxn modelId="{57482A7E-BBFA-422F-91A5-DFFFE07C41B8}" type="presParOf" srcId="{BB041058-5741-4310-BDB0-78B5C7105BD7}" destId="{518414DE-1F2B-4FDD-BCFE-A12057C0CA01}" srcOrd="2" destOrd="0" presId="urn:microsoft.com/office/officeart/2005/8/layout/target3"/>
    <dgm:cxn modelId="{EF13F1EF-62E6-4412-BDAC-8CC1D0ACD054}" type="presParOf" srcId="{BB041058-5741-4310-BDB0-78B5C7105BD7}" destId="{748F76FD-E2D3-4D27-BB18-116AE185CB89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1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5307FD4C-5659-463A-B381-299FD7EE3F36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341D3B80-F0BE-4EA2-AC7C-E50221FB1B4C}">
      <dgm:prSet/>
      <dgm:spPr/>
      <dgm:t>
        <a:bodyPr/>
        <a:lstStyle/>
        <a:p>
          <a:pPr rtl="0"/>
          <a:r>
            <a:rPr lang="ru-RU" b="1" u="sng" dirty="0" smtClean="0"/>
            <a:t>Восстановитель-</a:t>
          </a:r>
          <a:endParaRPr lang="ru-RU" b="1" dirty="0"/>
        </a:p>
      </dgm:t>
    </dgm:pt>
    <dgm:pt modelId="{79D04157-436A-41E2-A0E2-9DB094A16785}" type="parTrans" cxnId="{EFCB0B8F-A2F4-45C1-9234-A266C33C8ED0}">
      <dgm:prSet/>
      <dgm:spPr/>
      <dgm:t>
        <a:bodyPr/>
        <a:lstStyle/>
        <a:p>
          <a:endParaRPr lang="ru-RU"/>
        </a:p>
      </dgm:t>
    </dgm:pt>
    <dgm:pt modelId="{33DA6998-2160-4CDB-9203-55D48AACA6E6}" type="sibTrans" cxnId="{EFCB0B8F-A2F4-45C1-9234-A266C33C8ED0}">
      <dgm:prSet/>
      <dgm:spPr/>
      <dgm:t>
        <a:bodyPr/>
        <a:lstStyle/>
        <a:p>
          <a:endParaRPr lang="ru-RU"/>
        </a:p>
      </dgm:t>
    </dgm:pt>
    <dgm:pt modelId="{0C1D2435-DD11-49E4-A3A2-3D4E8CD8572B}" type="pres">
      <dgm:prSet presAssocID="{5307FD4C-5659-463A-B381-299FD7EE3F36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938524-3F5C-4478-B107-33E8D1A4934F}" type="pres">
      <dgm:prSet presAssocID="{341D3B80-F0BE-4EA2-AC7C-E50221FB1B4C}" presName="circle1" presStyleLbl="node1" presStyleIdx="0" presStyleCnt="1">
        <dgm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dgm:style>
      </dgm:prSet>
      <dgm:spPr/>
    </dgm:pt>
    <dgm:pt modelId="{15206682-3697-4132-8E1E-9F90082A2B25}" type="pres">
      <dgm:prSet presAssocID="{341D3B80-F0BE-4EA2-AC7C-E50221FB1B4C}" presName="space" presStyleCnt="0"/>
      <dgm:spPr/>
    </dgm:pt>
    <dgm:pt modelId="{9D9489AC-3E70-4203-A0EE-41511233ECCE}" type="pres">
      <dgm:prSet presAssocID="{341D3B80-F0BE-4EA2-AC7C-E50221FB1B4C}" presName="rect1" presStyleLbl="alignAcc1" presStyleIdx="0" presStyleCnt="1" custLinFactNeighborX="887" custLinFactNeighborY="77418"/>
      <dgm:spPr/>
      <dgm:t>
        <a:bodyPr/>
        <a:lstStyle/>
        <a:p>
          <a:endParaRPr lang="ru-RU"/>
        </a:p>
      </dgm:t>
    </dgm:pt>
    <dgm:pt modelId="{39B5EB17-06F8-4F51-BD3D-4D443408DE6E}" type="pres">
      <dgm:prSet presAssocID="{341D3B80-F0BE-4EA2-AC7C-E50221FB1B4C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C8286B7-C5AC-4C98-BDBD-66371319F22E}" type="presOf" srcId="{341D3B80-F0BE-4EA2-AC7C-E50221FB1B4C}" destId="{39B5EB17-06F8-4F51-BD3D-4D443408DE6E}" srcOrd="1" destOrd="0" presId="urn:microsoft.com/office/officeart/2005/8/layout/target3"/>
    <dgm:cxn modelId="{00BBF283-9070-42A1-9A18-77A0F0017745}" type="presOf" srcId="{341D3B80-F0BE-4EA2-AC7C-E50221FB1B4C}" destId="{9D9489AC-3E70-4203-A0EE-41511233ECCE}" srcOrd="0" destOrd="0" presId="urn:microsoft.com/office/officeart/2005/8/layout/target3"/>
    <dgm:cxn modelId="{25C953EA-0BE1-464E-A274-4EA8FD4B05BC}" type="presOf" srcId="{5307FD4C-5659-463A-B381-299FD7EE3F36}" destId="{0C1D2435-DD11-49E4-A3A2-3D4E8CD8572B}" srcOrd="0" destOrd="0" presId="urn:microsoft.com/office/officeart/2005/8/layout/target3"/>
    <dgm:cxn modelId="{EFCB0B8F-A2F4-45C1-9234-A266C33C8ED0}" srcId="{5307FD4C-5659-463A-B381-299FD7EE3F36}" destId="{341D3B80-F0BE-4EA2-AC7C-E50221FB1B4C}" srcOrd="0" destOrd="0" parTransId="{79D04157-436A-41E2-A0E2-9DB094A16785}" sibTransId="{33DA6998-2160-4CDB-9203-55D48AACA6E6}"/>
    <dgm:cxn modelId="{DD89C3E9-E50A-430F-BDA4-4EBE5DED964C}" type="presParOf" srcId="{0C1D2435-DD11-49E4-A3A2-3D4E8CD8572B}" destId="{1A938524-3F5C-4478-B107-33E8D1A4934F}" srcOrd="0" destOrd="0" presId="urn:microsoft.com/office/officeart/2005/8/layout/target3"/>
    <dgm:cxn modelId="{F6804A78-B177-4F68-A8CD-03A8104074C1}" type="presParOf" srcId="{0C1D2435-DD11-49E4-A3A2-3D4E8CD8572B}" destId="{15206682-3697-4132-8E1E-9F90082A2B25}" srcOrd="1" destOrd="0" presId="urn:microsoft.com/office/officeart/2005/8/layout/target3"/>
    <dgm:cxn modelId="{01C2C234-0A8D-4F3B-A842-D86143D3D051}" type="presParOf" srcId="{0C1D2435-DD11-49E4-A3A2-3D4E8CD8572B}" destId="{9D9489AC-3E70-4203-A0EE-41511233ECCE}" srcOrd="2" destOrd="0" presId="urn:microsoft.com/office/officeart/2005/8/layout/target3"/>
    <dgm:cxn modelId="{59A5A310-F289-40BD-BC78-9B2D05B87FA1}" type="presParOf" srcId="{0C1D2435-DD11-49E4-A3A2-3D4E8CD8572B}" destId="{39B5EB17-06F8-4F51-BD3D-4D443408DE6E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2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534ED85-0573-4D68-8694-89C105A17A0F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D9E60A-F107-471A-8C6D-CF1FC2215D3E}">
      <dgm:prSet/>
      <dgm:spPr/>
      <dgm:t>
        <a:bodyPr/>
        <a:lstStyle/>
        <a:p>
          <a:pPr rtl="0"/>
          <a:r>
            <a:rPr lang="ru-RU" dirty="0" smtClean="0"/>
            <a:t>Окисление -</a:t>
          </a:r>
          <a:br>
            <a:rPr lang="ru-RU" dirty="0" smtClean="0"/>
          </a:br>
          <a:r>
            <a:rPr lang="ru-RU" dirty="0" smtClean="0"/>
            <a:t>процесс отдачи электронов </a:t>
          </a:r>
          <a:endParaRPr lang="ru-RU" dirty="0"/>
        </a:p>
      </dgm:t>
    </dgm:pt>
    <dgm:pt modelId="{5AC6A7AF-305C-49C7-8DFD-FA350D11FF30}" type="parTrans" cxnId="{1F17448F-01B4-462A-BBBF-1450D77EE32D}">
      <dgm:prSet/>
      <dgm:spPr/>
      <dgm:t>
        <a:bodyPr/>
        <a:lstStyle/>
        <a:p>
          <a:endParaRPr lang="ru-RU"/>
        </a:p>
      </dgm:t>
    </dgm:pt>
    <dgm:pt modelId="{3C91AF98-620D-49D0-8F8A-EFA46A671F72}" type="sibTrans" cxnId="{1F17448F-01B4-462A-BBBF-1450D77EE32D}">
      <dgm:prSet/>
      <dgm:spPr/>
      <dgm:t>
        <a:bodyPr/>
        <a:lstStyle/>
        <a:p>
          <a:endParaRPr lang="ru-RU"/>
        </a:p>
      </dgm:t>
    </dgm:pt>
    <dgm:pt modelId="{50FF5688-1BCD-4F7B-829A-B57926170535}" type="pres">
      <dgm:prSet presAssocID="{6534ED85-0573-4D68-8694-89C105A17A0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586E731-B57E-4483-BEA3-8600DB0C61DA}" type="pres">
      <dgm:prSet presAssocID="{69D9E60A-F107-471A-8C6D-CF1FC2215D3E}" presName="circle1" presStyleLbl="node1" presStyleIdx="0" presStyleCnt="1" custAng="10800000" custLinFactX="300000" custLinFactNeighborX="326966" custLinFactNeighborY="0">
        <dgm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dgm:style>
      </dgm:prSet>
      <dgm:spPr/>
    </dgm:pt>
    <dgm:pt modelId="{549F4134-4954-4968-91D2-F543D9C32F20}" type="pres">
      <dgm:prSet presAssocID="{69D9E60A-F107-471A-8C6D-CF1FC2215D3E}" presName="space" presStyleCnt="0"/>
      <dgm:spPr/>
    </dgm:pt>
    <dgm:pt modelId="{55091419-EC72-4B9C-BE2A-154A2984CCFA}" type="pres">
      <dgm:prSet presAssocID="{69D9E60A-F107-471A-8C6D-CF1FC2215D3E}" presName="rect1" presStyleLbl="alignAcc1" presStyleIdx="0" presStyleCnt="1"/>
      <dgm:spPr/>
      <dgm:t>
        <a:bodyPr/>
        <a:lstStyle/>
        <a:p>
          <a:endParaRPr lang="ru-RU"/>
        </a:p>
      </dgm:t>
    </dgm:pt>
    <dgm:pt modelId="{9F5F64CA-E8F4-4EEF-9B53-D6C8926A676A}" type="pres">
      <dgm:prSet presAssocID="{69D9E60A-F107-471A-8C6D-CF1FC2215D3E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B7CEB9-8ED3-483F-B790-4E2B919A6AB8}" type="presOf" srcId="{6534ED85-0573-4D68-8694-89C105A17A0F}" destId="{50FF5688-1BCD-4F7B-829A-B57926170535}" srcOrd="0" destOrd="0" presId="urn:microsoft.com/office/officeart/2005/8/layout/target3"/>
    <dgm:cxn modelId="{AAB9DBF5-D053-4CCF-81E4-37B959C08DEC}" type="presOf" srcId="{69D9E60A-F107-471A-8C6D-CF1FC2215D3E}" destId="{55091419-EC72-4B9C-BE2A-154A2984CCFA}" srcOrd="0" destOrd="0" presId="urn:microsoft.com/office/officeart/2005/8/layout/target3"/>
    <dgm:cxn modelId="{A6E93AED-30F7-45BF-83C8-26BFD5ABAFE3}" type="presOf" srcId="{69D9E60A-F107-471A-8C6D-CF1FC2215D3E}" destId="{9F5F64CA-E8F4-4EEF-9B53-D6C8926A676A}" srcOrd="1" destOrd="0" presId="urn:microsoft.com/office/officeart/2005/8/layout/target3"/>
    <dgm:cxn modelId="{1F17448F-01B4-462A-BBBF-1450D77EE32D}" srcId="{6534ED85-0573-4D68-8694-89C105A17A0F}" destId="{69D9E60A-F107-471A-8C6D-CF1FC2215D3E}" srcOrd="0" destOrd="0" parTransId="{5AC6A7AF-305C-49C7-8DFD-FA350D11FF30}" sibTransId="{3C91AF98-620D-49D0-8F8A-EFA46A671F72}"/>
    <dgm:cxn modelId="{665880B5-2A2A-4A6C-BD2A-8F5C040C1C8E}" type="presParOf" srcId="{50FF5688-1BCD-4F7B-829A-B57926170535}" destId="{F586E731-B57E-4483-BEA3-8600DB0C61DA}" srcOrd="0" destOrd="0" presId="urn:microsoft.com/office/officeart/2005/8/layout/target3"/>
    <dgm:cxn modelId="{896627D6-5AA4-408E-999A-4361453CBCB8}" type="presParOf" srcId="{50FF5688-1BCD-4F7B-829A-B57926170535}" destId="{549F4134-4954-4968-91D2-F543D9C32F20}" srcOrd="1" destOrd="0" presId="urn:microsoft.com/office/officeart/2005/8/layout/target3"/>
    <dgm:cxn modelId="{A56FD56E-3262-4668-8DDA-56167E697F40}" type="presParOf" srcId="{50FF5688-1BCD-4F7B-829A-B57926170535}" destId="{55091419-EC72-4B9C-BE2A-154A2984CCFA}" srcOrd="2" destOrd="0" presId="urn:microsoft.com/office/officeart/2005/8/layout/target3"/>
    <dgm:cxn modelId="{DC5D19C5-16B3-4BA7-8505-52123BF02F6B}" type="presParOf" srcId="{50FF5688-1BCD-4F7B-829A-B57926170535}" destId="{9F5F64CA-E8F4-4EEF-9B53-D6C8926A676A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E73DFA8-D76E-4CAD-851D-AA12615A755A}">
      <dsp:nvSpPr>
        <dsp:cNvPr id="0" name=""/>
        <dsp:cNvSpPr/>
      </dsp:nvSpPr>
      <dsp:spPr>
        <a:xfrm>
          <a:off x="2312342" y="1912"/>
          <a:ext cx="2360090" cy="944036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chemeClr val="bg1"/>
              </a:solidFill>
            </a:rPr>
            <a:t>Разработала: 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2784360" y="1912"/>
        <a:ext cx="1416054" cy="944036"/>
      </dsp:txXfrm>
    </dsp:sp>
    <dsp:sp modelId="{A0D4C8B4-3094-4BBE-B56F-A5D98D2FDAFD}">
      <dsp:nvSpPr>
        <dsp:cNvPr id="0" name=""/>
        <dsp:cNvSpPr/>
      </dsp:nvSpPr>
      <dsp:spPr>
        <a:xfrm>
          <a:off x="2312342" y="1078113"/>
          <a:ext cx="2360090" cy="944036"/>
        </a:xfrm>
        <a:prstGeom prst="chevron">
          <a:avLst/>
        </a:prstGeom>
        <a:solidFill>
          <a:schemeClr val="accent2">
            <a:hueOff val="-279374"/>
            <a:satOff val="-3219"/>
            <a:lumOff val="72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chemeClr val="bg1"/>
              </a:solidFill>
            </a:rPr>
            <a:t>Квятковская О.С.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2784360" y="1078113"/>
        <a:ext cx="1416054" cy="944036"/>
      </dsp:txXfrm>
    </dsp:sp>
    <dsp:sp modelId="{56E50CB7-AE32-46D3-A9D7-4E9E749C16EB}">
      <dsp:nvSpPr>
        <dsp:cNvPr id="0" name=""/>
        <dsp:cNvSpPr/>
      </dsp:nvSpPr>
      <dsp:spPr>
        <a:xfrm>
          <a:off x="2312342" y="2154314"/>
          <a:ext cx="2360090" cy="944036"/>
        </a:xfrm>
        <a:prstGeom prst="chevron">
          <a:avLst/>
        </a:prstGeom>
        <a:solidFill>
          <a:schemeClr val="accent2">
            <a:hueOff val="-558749"/>
            <a:satOff val="-6439"/>
            <a:lumOff val="143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chemeClr val="bg1"/>
              </a:solidFill>
            </a:rPr>
            <a:t>учитель химии                               1 категории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2784360" y="2154314"/>
        <a:ext cx="1416054" cy="944036"/>
      </dsp:txXfrm>
    </dsp:sp>
    <dsp:sp modelId="{27003E81-C6CE-4C83-9547-E7B38F916A62}">
      <dsp:nvSpPr>
        <dsp:cNvPr id="0" name=""/>
        <dsp:cNvSpPr/>
      </dsp:nvSpPr>
      <dsp:spPr>
        <a:xfrm>
          <a:off x="2312342" y="3230515"/>
          <a:ext cx="2360090" cy="944036"/>
        </a:xfrm>
        <a:prstGeom prst="chevron">
          <a:avLst/>
        </a:prstGeom>
        <a:solidFill>
          <a:schemeClr val="accent2">
            <a:hueOff val="-838123"/>
            <a:satOff val="-9658"/>
            <a:lumOff val="2159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10160" rIns="0" bIns="101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i="1" kern="1200" dirty="0" smtClean="0">
              <a:solidFill>
                <a:schemeClr val="bg1"/>
              </a:solidFill>
            </a:rPr>
            <a:t>ГБОУ школа №217</a:t>
          </a:r>
          <a:endParaRPr lang="ru-RU" sz="1600" kern="1200" dirty="0">
            <a:solidFill>
              <a:schemeClr val="bg1"/>
            </a:solidFill>
          </a:endParaRPr>
        </a:p>
      </dsp:txBody>
      <dsp:txXfrm>
        <a:off x="2784360" y="3230515"/>
        <a:ext cx="1416054" cy="944036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E947185-5D63-4CF6-A89C-B7EBB8BCF82E}">
      <dsp:nvSpPr>
        <dsp:cNvPr id="0" name=""/>
        <dsp:cNvSpPr/>
      </dsp:nvSpPr>
      <dsp:spPr>
        <a:xfrm>
          <a:off x="0" y="0"/>
          <a:ext cx="1631216" cy="1631216"/>
        </a:xfrm>
        <a:prstGeom prst="pie">
          <a:avLst>
            <a:gd name="adj1" fmla="val 5400000"/>
            <a:gd name="adj2" fmla="val 16200000"/>
          </a:avLst>
        </a:prstGeom>
        <a:solidFill>
          <a:schemeClr val="accent1"/>
        </a:solidFill>
        <a:ln w="19050" cap="flat" cmpd="sng" algn="ctr">
          <a:solidFill>
            <a:schemeClr val="accent1">
              <a:shade val="50000"/>
            </a:schemeClr>
          </a:solidFill>
          <a:prstDash val="solid"/>
        </a:ln>
        <a:effectLst/>
        <a:scene3d>
          <a:camera prst="orthographicFront"/>
          <a:lightRig rig="flat" dir="t"/>
        </a:scene3d>
        <a:sp3d/>
      </dsp:spPr>
      <dsp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dsp:style>
    </dsp:sp>
    <dsp:sp modelId="{63A8C194-DB62-4D47-9869-6106C6897C13}">
      <dsp:nvSpPr>
        <dsp:cNvPr id="0" name=""/>
        <dsp:cNvSpPr/>
      </dsp:nvSpPr>
      <dsp:spPr>
        <a:xfrm>
          <a:off x="601064" y="0"/>
          <a:ext cx="7059679" cy="1631216"/>
        </a:xfrm>
        <a:prstGeom prst="rect">
          <a:avLst/>
        </a:prstGeom>
        <a:solidFill>
          <a:schemeClr val="lt1"/>
        </a:solidFill>
        <a:ln w="1905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Восстановление -</a:t>
          </a:r>
          <a:r>
            <a:rPr lang="ru-RU" sz="2800" kern="1200" dirty="0" smtClean="0"/>
            <a:t/>
          </a:r>
          <a:br>
            <a:rPr lang="ru-RU" sz="2800" kern="1200" dirty="0" smtClean="0"/>
          </a:br>
          <a:r>
            <a:rPr lang="ru-RU" sz="2800" kern="1200" dirty="0" smtClean="0"/>
            <a:t>процесс принятия электронов </a:t>
          </a:r>
          <a:endParaRPr lang="ru-RU" sz="2800" kern="1200" dirty="0"/>
        </a:p>
      </dsp:txBody>
      <dsp:txXfrm>
        <a:off x="601064" y="0"/>
        <a:ext cx="7059679" cy="163121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489276-27A2-43D9-BC91-FCE5A56D4F27}">
      <dsp:nvSpPr>
        <dsp:cNvPr id="0" name=""/>
        <dsp:cNvSpPr/>
      </dsp:nvSpPr>
      <dsp:spPr>
        <a:xfrm>
          <a:off x="2355" y="0"/>
          <a:ext cx="4819824" cy="1008112"/>
        </a:xfrm>
        <a:prstGeom prst="chevron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2024" tIns="64008" rIns="64008" bIns="64008" numCol="1" spcCol="1270" anchor="ctr" anchorCtr="0">
          <a:noAutofit/>
        </a:bodyPr>
        <a:lstStyle/>
        <a:p>
          <a:pPr lvl="0" algn="ctr" defTabSz="2133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kern="1200" dirty="0" smtClean="0"/>
            <a:t>СВОЯ ИГРА</a:t>
          </a:r>
          <a:endParaRPr lang="ru-RU" sz="4800" kern="1200" dirty="0"/>
        </a:p>
      </dsp:txBody>
      <dsp:txXfrm>
        <a:off x="506411" y="0"/>
        <a:ext cx="3811712" cy="10081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2D5178-62C4-4184-ADDA-C24175BA7E3D}">
      <dsp:nvSpPr>
        <dsp:cNvPr id="0" name=""/>
        <dsp:cNvSpPr/>
      </dsp:nvSpPr>
      <dsp:spPr>
        <a:xfrm>
          <a:off x="1237" y="2522150"/>
          <a:ext cx="1970093" cy="985046"/>
        </a:xfrm>
        <a:prstGeom prst="roundRect">
          <a:avLst>
            <a:gd name="adj" fmla="val 10000"/>
          </a:avLst>
        </a:prstGeom>
        <a:solidFill>
          <a:schemeClr val="lt1"/>
        </a:solidFill>
        <a:ln w="1905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Химические реакции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(по изменению степени окисления)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30088" y="2551001"/>
        <a:ext cx="1912391" cy="927344"/>
      </dsp:txXfrm>
    </dsp:sp>
    <dsp:sp modelId="{F722E371-B4FC-458A-9DD2-04868A13C201}">
      <dsp:nvSpPr>
        <dsp:cNvPr id="0" name=""/>
        <dsp:cNvSpPr/>
      </dsp:nvSpPr>
      <dsp:spPr>
        <a:xfrm rot="18289469">
          <a:off x="1675377" y="2430166"/>
          <a:ext cx="1379944" cy="36210"/>
        </a:xfrm>
        <a:custGeom>
          <a:avLst/>
          <a:gdLst/>
          <a:ahLst/>
          <a:cxnLst/>
          <a:rect l="0" t="0" r="0" b="0"/>
          <a:pathLst>
            <a:path>
              <a:moveTo>
                <a:pt x="0" y="18105"/>
              </a:moveTo>
              <a:lnTo>
                <a:pt x="1379944" y="1810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330851" y="2413773"/>
        <a:ext cx="68997" cy="68997"/>
      </dsp:txXfrm>
    </dsp:sp>
    <dsp:sp modelId="{9CC5F6D9-30FD-4E49-B19A-DFD099633CE6}">
      <dsp:nvSpPr>
        <dsp:cNvPr id="0" name=""/>
        <dsp:cNvSpPr/>
      </dsp:nvSpPr>
      <dsp:spPr>
        <a:xfrm>
          <a:off x="2759369" y="1389346"/>
          <a:ext cx="1970093" cy="985046"/>
        </a:xfrm>
        <a:prstGeom prst="roundRect">
          <a:avLst>
            <a:gd name="adj" fmla="val 10000"/>
          </a:avLst>
        </a:prstGeom>
        <a:solidFill>
          <a:schemeClr val="accent3"/>
        </a:solidFill>
        <a:ln w="28575" cap="flat" cmpd="sng" algn="ctr">
          <a:solidFill>
            <a:schemeClr val="lt1"/>
          </a:solidFill>
          <a:prstDash val="solid"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Реакции, протекающие с изменением степени окисления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2788220" y="1418197"/>
        <a:ext cx="1912391" cy="927344"/>
      </dsp:txXfrm>
    </dsp:sp>
    <dsp:sp modelId="{1513403F-02FD-449B-B32F-1F0CFFA29D6B}">
      <dsp:nvSpPr>
        <dsp:cNvPr id="0" name=""/>
        <dsp:cNvSpPr/>
      </dsp:nvSpPr>
      <dsp:spPr>
        <a:xfrm rot="20847963">
          <a:off x="4720391" y="1781158"/>
          <a:ext cx="761282" cy="36210"/>
        </a:xfrm>
        <a:custGeom>
          <a:avLst/>
          <a:gdLst/>
          <a:ahLst/>
          <a:cxnLst/>
          <a:rect l="0" t="0" r="0" b="0"/>
          <a:pathLst>
            <a:path>
              <a:moveTo>
                <a:pt x="0" y="18105"/>
              </a:moveTo>
              <a:lnTo>
                <a:pt x="761282" y="1810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082000" y="1780231"/>
        <a:ext cx="38064" cy="38064"/>
      </dsp:txXfrm>
    </dsp:sp>
    <dsp:sp modelId="{D7ACF742-0EB5-4DBD-B98E-F3422B07E6A2}">
      <dsp:nvSpPr>
        <dsp:cNvPr id="0" name=""/>
        <dsp:cNvSpPr/>
      </dsp:nvSpPr>
      <dsp:spPr>
        <a:xfrm>
          <a:off x="5472602" y="1224134"/>
          <a:ext cx="1970093" cy="985046"/>
        </a:xfrm>
        <a:prstGeom prst="roundRect">
          <a:avLst>
            <a:gd name="adj" fmla="val 10000"/>
          </a:avLst>
        </a:prstGeom>
        <a:solidFill>
          <a:schemeClr val="accent3"/>
        </a:solidFill>
        <a:ln w="28575" cap="flat" cmpd="sng" algn="ctr">
          <a:solidFill>
            <a:schemeClr val="lt1"/>
          </a:solidFill>
          <a:prstDash val="solid"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Реакции соединения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5501453" y="1252985"/>
        <a:ext cx="1912391" cy="927344"/>
      </dsp:txXfrm>
    </dsp:sp>
    <dsp:sp modelId="{212AAC84-1907-46D4-A223-5F6BF50CF326}">
      <dsp:nvSpPr>
        <dsp:cNvPr id="0" name=""/>
        <dsp:cNvSpPr/>
      </dsp:nvSpPr>
      <dsp:spPr>
        <a:xfrm rot="3328063">
          <a:off x="4460738" y="2374875"/>
          <a:ext cx="1240852" cy="36210"/>
        </a:xfrm>
        <a:custGeom>
          <a:avLst/>
          <a:gdLst/>
          <a:ahLst/>
          <a:cxnLst/>
          <a:rect l="0" t="0" r="0" b="0"/>
          <a:pathLst>
            <a:path>
              <a:moveTo>
                <a:pt x="0" y="18105"/>
              </a:moveTo>
              <a:lnTo>
                <a:pt x="1240852" y="1810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050142" y="2361960"/>
        <a:ext cx="62042" cy="62042"/>
      </dsp:txXfrm>
    </dsp:sp>
    <dsp:sp modelId="{7F493000-157B-417C-B4DE-E371E01F7790}">
      <dsp:nvSpPr>
        <dsp:cNvPr id="0" name=""/>
        <dsp:cNvSpPr/>
      </dsp:nvSpPr>
      <dsp:spPr>
        <a:xfrm>
          <a:off x="5432865" y="2411569"/>
          <a:ext cx="1970093" cy="985046"/>
        </a:xfrm>
        <a:prstGeom prst="roundRect">
          <a:avLst>
            <a:gd name="adj" fmla="val 10000"/>
          </a:avLst>
        </a:prstGeom>
        <a:solidFill>
          <a:schemeClr val="accent3"/>
        </a:solidFill>
        <a:ln w="28575" cap="flat" cmpd="sng" algn="ctr">
          <a:solidFill>
            <a:schemeClr val="lt1"/>
          </a:solidFill>
          <a:prstDash val="solid"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Реакции разложения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5461716" y="2440420"/>
        <a:ext cx="1912391" cy="927344"/>
      </dsp:txXfrm>
    </dsp:sp>
    <dsp:sp modelId="{54277EC1-6929-4041-A01A-CC1A79666D7F}">
      <dsp:nvSpPr>
        <dsp:cNvPr id="0" name=""/>
        <dsp:cNvSpPr/>
      </dsp:nvSpPr>
      <dsp:spPr>
        <a:xfrm rot="17965692">
          <a:off x="4344783" y="1205093"/>
          <a:ext cx="1512497" cy="36210"/>
        </a:xfrm>
        <a:custGeom>
          <a:avLst/>
          <a:gdLst/>
          <a:ahLst/>
          <a:cxnLst/>
          <a:rect l="0" t="0" r="0" b="0"/>
          <a:pathLst>
            <a:path>
              <a:moveTo>
                <a:pt x="0" y="18105"/>
              </a:moveTo>
              <a:lnTo>
                <a:pt x="1512497" y="1810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063220" y="1185386"/>
        <a:ext cx="75624" cy="75624"/>
      </dsp:txXfrm>
    </dsp:sp>
    <dsp:sp modelId="{6C28EC4C-379F-4351-9F57-29F8A4DC7774}">
      <dsp:nvSpPr>
        <dsp:cNvPr id="0" name=""/>
        <dsp:cNvSpPr/>
      </dsp:nvSpPr>
      <dsp:spPr>
        <a:xfrm>
          <a:off x="5472602" y="72003"/>
          <a:ext cx="1970093" cy="985046"/>
        </a:xfrm>
        <a:prstGeom prst="roundRect">
          <a:avLst>
            <a:gd name="adj" fmla="val 10000"/>
          </a:avLst>
        </a:prstGeom>
        <a:solidFill>
          <a:schemeClr val="accent3"/>
        </a:solidFill>
        <a:ln w="28575" cap="flat" cmpd="sng" algn="ctr">
          <a:solidFill>
            <a:schemeClr val="lt1"/>
          </a:solidFill>
          <a:prstDash val="solid"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3">
          <a:schemeClr val="lt1"/>
        </a:lnRef>
        <a:fillRef idx="1">
          <a:schemeClr val="accent3"/>
        </a:fillRef>
        <a:effectRef idx="1">
          <a:schemeClr val="accent3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Реакции замещения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5501453" y="100854"/>
        <a:ext cx="1912391" cy="927344"/>
      </dsp:txXfrm>
    </dsp:sp>
    <dsp:sp modelId="{ABDDC7B0-5388-4046-971E-6576627D6971}">
      <dsp:nvSpPr>
        <dsp:cNvPr id="0" name=""/>
        <dsp:cNvSpPr/>
      </dsp:nvSpPr>
      <dsp:spPr>
        <a:xfrm rot="3310531">
          <a:off x="1675377" y="3562970"/>
          <a:ext cx="1379944" cy="36210"/>
        </a:xfrm>
        <a:custGeom>
          <a:avLst/>
          <a:gdLst/>
          <a:ahLst/>
          <a:cxnLst/>
          <a:rect l="0" t="0" r="0" b="0"/>
          <a:pathLst>
            <a:path>
              <a:moveTo>
                <a:pt x="0" y="18105"/>
              </a:moveTo>
              <a:lnTo>
                <a:pt x="1379944" y="1810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330851" y="3546577"/>
        <a:ext cx="68997" cy="68997"/>
      </dsp:txXfrm>
    </dsp:sp>
    <dsp:sp modelId="{45A81E7A-F5F9-4574-BB1E-B3345094894A}">
      <dsp:nvSpPr>
        <dsp:cNvPr id="0" name=""/>
        <dsp:cNvSpPr/>
      </dsp:nvSpPr>
      <dsp:spPr>
        <a:xfrm>
          <a:off x="2759369" y="3654954"/>
          <a:ext cx="1970093" cy="985046"/>
        </a:xfrm>
        <a:prstGeom prst="roundRect">
          <a:avLst>
            <a:gd name="adj" fmla="val 10000"/>
          </a:avLst>
        </a:prstGeom>
        <a:solidFill>
          <a:schemeClr val="accent5"/>
        </a:solidFill>
        <a:ln w="1905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Реакции, протекающие без изменения степени окисления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2788220" y="3683805"/>
        <a:ext cx="1912391" cy="927344"/>
      </dsp:txXfrm>
    </dsp:sp>
    <dsp:sp modelId="{B3D3A689-B3C9-4147-97F2-70E68A9862B3}">
      <dsp:nvSpPr>
        <dsp:cNvPr id="0" name=""/>
        <dsp:cNvSpPr/>
      </dsp:nvSpPr>
      <dsp:spPr>
        <a:xfrm rot="1046485">
          <a:off x="4711556" y="4246110"/>
          <a:ext cx="778952" cy="36210"/>
        </a:xfrm>
        <a:custGeom>
          <a:avLst/>
          <a:gdLst/>
          <a:ahLst/>
          <a:cxnLst/>
          <a:rect l="0" t="0" r="0" b="0"/>
          <a:pathLst>
            <a:path>
              <a:moveTo>
                <a:pt x="0" y="18105"/>
              </a:moveTo>
              <a:lnTo>
                <a:pt x="778952" y="1810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081558" y="4244742"/>
        <a:ext cx="38947" cy="38947"/>
      </dsp:txXfrm>
    </dsp:sp>
    <dsp:sp modelId="{EB826598-3D4B-4290-ACE7-B9DFD6D7C164}">
      <dsp:nvSpPr>
        <dsp:cNvPr id="0" name=""/>
        <dsp:cNvSpPr/>
      </dsp:nvSpPr>
      <dsp:spPr>
        <a:xfrm>
          <a:off x="5472602" y="3888430"/>
          <a:ext cx="1970093" cy="985046"/>
        </a:xfrm>
        <a:prstGeom prst="roundRect">
          <a:avLst>
            <a:gd name="adj" fmla="val 10000"/>
          </a:avLst>
        </a:prstGeom>
        <a:solidFill>
          <a:schemeClr val="accent5"/>
        </a:solidFill>
        <a:ln w="19050" cap="flat" cmpd="sng" algn="ctr">
          <a:solidFill>
            <a:schemeClr val="accent5">
              <a:shade val="50000"/>
            </a:schemeClr>
          </a:solidFill>
          <a:prstDash val="solid"/>
        </a:ln>
        <a:effectLst/>
      </dsp:spPr>
      <dsp:style>
        <a:lnRef idx="2">
          <a:schemeClr val="accent5">
            <a:shade val="50000"/>
          </a:schemeClr>
        </a:lnRef>
        <a:fillRef idx="1">
          <a:schemeClr val="accent5"/>
        </a:fillRef>
        <a:effectRef idx="0">
          <a:schemeClr val="accent5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bg1"/>
              </a:solidFill>
            </a:rPr>
            <a:t>Реакции ионного обмена</a:t>
          </a:r>
          <a:endParaRPr lang="ru-RU" sz="1400" kern="1200" dirty="0">
            <a:solidFill>
              <a:schemeClr val="bg1"/>
            </a:solidFill>
          </a:endParaRPr>
        </a:p>
      </dsp:txBody>
      <dsp:txXfrm>
        <a:off x="5501453" y="3917281"/>
        <a:ext cx="1912391" cy="9273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C79AE5-CD44-4356-A4DC-702C1F783B13}">
      <dsp:nvSpPr>
        <dsp:cNvPr id="0" name=""/>
        <dsp:cNvSpPr/>
      </dsp:nvSpPr>
      <dsp:spPr>
        <a:xfrm>
          <a:off x="2732925" y="961177"/>
          <a:ext cx="2228090" cy="2228090"/>
        </a:xfrm>
        <a:prstGeom prst="ellipse">
          <a:avLst/>
        </a:prstGeom>
        <a:gradFill rotWithShape="1">
          <a:gsLst>
            <a:gs pos="0">
              <a:schemeClr val="accent3">
                <a:tint val="90000"/>
              </a:schemeClr>
            </a:gs>
            <a:gs pos="48000">
              <a:schemeClr val="accent3">
                <a:tint val="54000"/>
                <a:satMod val="140000"/>
              </a:schemeClr>
            </a:gs>
            <a:gs pos="100000">
              <a:schemeClr val="accent3">
                <a:tint val="24000"/>
                <a:satMod val="260000"/>
              </a:schemeClr>
            </a:gs>
          </a:gsLst>
          <a:lin ang="16200000" scaled="1"/>
        </a:gradFill>
        <a:ln w="12700" cap="flat" cmpd="sng" algn="ctr">
          <a:solidFill>
            <a:schemeClr val="accent3"/>
          </a:solidFill>
          <a:prstDash val="solid"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lvl="0" algn="ctr" defTabSz="2489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5600" kern="1200" dirty="0" smtClean="0"/>
            <a:t>ОВР</a:t>
          </a:r>
          <a:endParaRPr lang="ru-RU" sz="5600" kern="1200" dirty="0"/>
        </a:p>
      </dsp:txBody>
      <dsp:txXfrm>
        <a:off x="3059221" y="1287473"/>
        <a:ext cx="1575498" cy="1575498"/>
      </dsp:txXfrm>
    </dsp:sp>
    <dsp:sp modelId="{558E7DF6-FD97-4457-914C-1EBF17CC125F}">
      <dsp:nvSpPr>
        <dsp:cNvPr id="0" name=""/>
        <dsp:cNvSpPr/>
      </dsp:nvSpPr>
      <dsp:spPr>
        <a:xfrm>
          <a:off x="2341310" y="10257"/>
          <a:ext cx="2945100" cy="1114045"/>
        </a:xfrm>
        <a:prstGeom prst="ellipse">
          <a:avLst/>
        </a:prstGeom>
        <a:solidFill>
          <a:schemeClr val="lt1"/>
        </a:solidFill>
        <a:ln w="1905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Степень</a:t>
          </a:r>
          <a:r>
            <a:rPr lang="ru-RU" sz="1800" kern="1200" dirty="0" smtClean="0"/>
            <a:t> </a:t>
          </a:r>
          <a:r>
            <a:rPr lang="ru-RU" sz="2400" kern="1200" dirty="0" smtClean="0"/>
            <a:t>окисления</a:t>
          </a:r>
          <a:endParaRPr lang="ru-RU" sz="2400" kern="1200" dirty="0"/>
        </a:p>
      </dsp:txBody>
      <dsp:txXfrm>
        <a:off x="2772610" y="173405"/>
        <a:ext cx="2082500" cy="787749"/>
      </dsp:txXfrm>
    </dsp:sp>
    <dsp:sp modelId="{6A466676-1D15-44A9-BF6E-EB29D7099D16}">
      <dsp:nvSpPr>
        <dsp:cNvPr id="0" name=""/>
        <dsp:cNvSpPr/>
      </dsp:nvSpPr>
      <dsp:spPr>
        <a:xfrm>
          <a:off x="4572037" y="1010381"/>
          <a:ext cx="3212884" cy="1114045"/>
        </a:xfrm>
        <a:prstGeom prst="ellipse">
          <a:avLst/>
        </a:prstGeom>
        <a:solidFill>
          <a:schemeClr val="lt1"/>
        </a:solidFill>
        <a:ln w="1905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Восстановление</a:t>
          </a:r>
          <a:endParaRPr lang="ru-RU" sz="2200" kern="1200" dirty="0"/>
        </a:p>
      </dsp:txBody>
      <dsp:txXfrm>
        <a:off x="5042553" y="1173529"/>
        <a:ext cx="2271852" cy="787749"/>
      </dsp:txXfrm>
    </dsp:sp>
    <dsp:sp modelId="{D81A402E-8B9C-47ED-B233-CD6083AFC245}">
      <dsp:nvSpPr>
        <dsp:cNvPr id="0" name=""/>
        <dsp:cNvSpPr/>
      </dsp:nvSpPr>
      <dsp:spPr>
        <a:xfrm>
          <a:off x="4357722" y="2510587"/>
          <a:ext cx="3228892" cy="1114045"/>
        </a:xfrm>
        <a:prstGeom prst="ellipse">
          <a:avLst/>
        </a:prstGeom>
        <a:solidFill>
          <a:schemeClr val="lt1"/>
        </a:solidFill>
        <a:ln w="1905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kern="1200" dirty="0" smtClean="0"/>
            <a:t>Окисление</a:t>
          </a:r>
          <a:endParaRPr lang="ru-RU" sz="2200" kern="1200" dirty="0"/>
        </a:p>
      </dsp:txBody>
      <dsp:txXfrm>
        <a:off x="4830582" y="2673735"/>
        <a:ext cx="2283172" cy="787749"/>
      </dsp:txXfrm>
    </dsp:sp>
    <dsp:sp modelId="{DFA74C94-E890-4A21-8F62-183B91D17E3F}">
      <dsp:nvSpPr>
        <dsp:cNvPr id="0" name=""/>
        <dsp:cNvSpPr/>
      </dsp:nvSpPr>
      <dsp:spPr>
        <a:xfrm>
          <a:off x="357195" y="2439159"/>
          <a:ext cx="3280863" cy="1114045"/>
        </a:xfrm>
        <a:prstGeom prst="ellipse">
          <a:avLst/>
        </a:prstGeom>
        <a:solidFill>
          <a:schemeClr val="lt1"/>
        </a:solidFill>
        <a:ln w="1905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Восстановитель</a:t>
          </a:r>
          <a:endParaRPr lang="ru-RU" sz="2000" kern="1200" dirty="0"/>
        </a:p>
      </dsp:txBody>
      <dsp:txXfrm>
        <a:off x="837666" y="2602307"/>
        <a:ext cx="2319921" cy="787749"/>
      </dsp:txXfrm>
    </dsp:sp>
    <dsp:sp modelId="{9AE6A36F-69AE-4A81-8431-E18E6345C38E}">
      <dsp:nvSpPr>
        <dsp:cNvPr id="0" name=""/>
        <dsp:cNvSpPr/>
      </dsp:nvSpPr>
      <dsp:spPr>
        <a:xfrm>
          <a:off x="376746" y="1080120"/>
          <a:ext cx="2741531" cy="1114045"/>
        </a:xfrm>
        <a:prstGeom prst="ellipse">
          <a:avLst/>
        </a:prstGeom>
        <a:solidFill>
          <a:schemeClr val="lt1"/>
        </a:solidFill>
        <a:ln w="19050" cap="flat" cmpd="sng" algn="ctr">
          <a:solidFill>
            <a:schemeClr val="accent3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Окислитель</a:t>
          </a:r>
          <a:endParaRPr lang="ru-RU" sz="2000" kern="1200" dirty="0"/>
        </a:p>
      </dsp:txBody>
      <dsp:txXfrm>
        <a:off x="778234" y="1243268"/>
        <a:ext cx="1938555" cy="78774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79788B-8D3A-4E21-A89F-ABD57A6F7FE4}">
      <dsp:nvSpPr>
        <dsp:cNvPr id="0" name=""/>
        <dsp:cNvSpPr/>
      </dsp:nvSpPr>
      <dsp:spPr>
        <a:xfrm rot="10800000">
          <a:off x="2186662" y="0"/>
          <a:ext cx="523219" cy="523219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17C4B5-8E7B-4036-831B-5153A24D2565}">
      <dsp:nvSpPr>
        <dsp:cNvPr id="0" name=""/>
        <dsp:cNvSpPr/>
      </dsp:nvSpPr>
      <dsp:spPr>
        <a:xfrm>
          <a:off x="261610" y="0"/>
          <a:ext cx="2186662" cy="523219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u="sng" kern="1200" dirty="0" smtClean="0"/>
            <a:t>Окислитель-</a:t>
          </a:r>
          <a:endParaRPr lang="ru-RU" sz="1900" b="1" kern="1200" dirty="0"/>
        </a:p>
      </dsp:txBody>
      <dsp:txXfrm>
        <a:off x="261610" y="0"/>
        <a:ext cx="2186662" cy="52321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19F9F18-B50E-4621-B36C-F0F2D69BF170}">
      <dsp:nvSpPr>
        <dsp:cNvPr id="0" name=""/>
        <dsp:cNvSpPr/>
      </dsp:nvSpPr>
      <dsp:spPr>
        <a:xfrm rot="10800000">
          <a:off x="6606730" y="16167"/>
          <a:ext cx="1569660" cy="1569660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5C49D4-6556-47F0-B2AC-CB954E82B213}">
      <dsp:nvSpPr>
        <dsp:cNvPr id="0" name=""/>
        <dsp:cNvSpPr/>
      </dsp:nvSpPr>
      <dsp:spPr>
        <a:xfrm>
          <a:off x="0" y="0"/>
          <a:ext cx="7352074" cy="156966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это частица (атом, ион), которая в ходе </a:t>
          </a:r>
          <a:r>
            <a:rPr lang="ru-RU" sz="2500" kern="1200" dirty="0" err="1" smtClean="0"/>
            <a:t>окислительно</a:t>
          </a:r>
          <a:r>
            <a:rPr lang="ru-RU" sz="2500" kern="1200" dirty="0" smtClean="0"/>
            <a:t>-восстановительного процесса </a:t>
          </a:r>
          <a:r>
            <a:rPr lang="ru-RU" sz="2500" b="1" u="sng" kern="1200" dirty="0" smtClean="0"/>
            <a:t>принимает  электроны</a:t>
          </a:r>
          <a:endParaRPr lang="ru-RU" sz="2500" kern="1200" dirty="0"/>
        </a:p>
      </dsp:txBody>
      <dsp:txXfrm>
        <a:off x="0" y="0"/>
        <a:ext cx="7352074" cy="156966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6D0371-20F0-4DAE-80A2-D049E87F14AE}">
      <dsp:nvSpPr>
        <dsp:cNvPr id="0" name=""/>
        <dsp:cNvSpPr/>
      </dsp:nvSpPr>
      <dsp:spPr>
        <a:xfrm>
          <a:off x="0" y="-17824"/>
          <a:ext cx="1384994" cy="1384994"/>
        </a:xfrm>
        <a:prstGeom prst="pie">
          <a:avLst>
            <a:gd name="adj1" fmla="val 5400000"/>
            <a:gd name="adj2" fmla="val 16200000"/>
          </a:avLst>
        </a:prstGeom>
        <a:solidFill>
          <a:schemeClr val="accent4"/>
        </a:solidFill>
        <a:ln w="1905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</dsp:sp>
    <dsp:sp modelId="{518414DE-1F2B-4FDD-BCFE-A12057C0CA01}">
      <dsp:nvSpPr>
        <dsp:cNvPr id="0" name=""/>
        <dsp:cNvSpPr/>
      </dsp:nvSpPr>
      <dsp:spPr>
        <a:xfrm>
          <a:off x="692497" y="0"/>
          <a:ext cx="7839942" cy="1384994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это частица (атом, ион), которая в ходе </a:t>
          </a:r>
          <a:r>
            <a:rPr lang="ru-RU" sz="2500" kern="1200" dirty="0" err="1" smtClean="0"/>
            <a:t>окислительно</a:t>
          </a:r>
          <a:r>
            <a:rPr lang="ru-RU" sz="2500" kern="1200" dirty="0" smtClean="0"/>
            <a:t>-восстановительного процесса </a:t>
          </a:r>
          <a:r>
            <a:rPr lang="ru-RU" sz="2500" b="1" u="sng" kern="1200" dirty="0" smtClean="0"/>
            <a:t>отдает электроны</a:t>
          </a:r>
          <a:endParaRPr lang="ru-RU" sz="2500" kern="1200" dirty="0"/>
        </a:p>
      </dsp:txBody>
      <dsp:txXfrm>
        <a:off x="692497" y="0"/>
        <a:ext cx="7839942" cy="1384994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938524-3F5C-4478-B107-33E8D1A4934F}">
      <dsp:nvSpPr>
        <dsp:cNvPr id="0" name=""/>
        <dsp:cNvSpPr/>
      </dsp:nvSpPr>
      <dsp:spPr>
        <a:xfrm>
          <a:off x="0" y="0"/>
          <a:ext cx="523220" cy="523220"/>
        </a:xfrm>
        <a:prstGeom prst="pie">
          <a:avLst>
            <a:gd name="adj1" fmla="val 5400000"/>
            <a:gd name="adj2" fmla="val 16200000"/>
          </a:avLst>
        </a:prstGeom>
        <a:solidFill>
          <a:schemeClr val="accent4"/>
        </a:solidFill>
        <a:ln w="19050" cap="flat" cmpd="sng" algn="ctr">
          <a:solidFill>
            <a:schemeClr val="accent4">
              <a:shade val="50000"/>
            </a:schemeClr>
          </a:solidFill>
          <a:prstDash val="solid"/>
        </a:ln>
        <a:effectLst/>
      </dsp:spPr>
      <dsp:style>
        <a:lnRef idx="2">
          <a:schemeClr val="accent4">
            <a:shade val="50000"/>
          </a:schemeClr>
        </a:lnRef>
        <a:fillRef idx="1">
          <a:schemeClr val="accent4"/>
        </a:fillRef>
        <a:effectRef idx="0">
          <a:schemeClr val="accent4"/>
        </a:effectRef>
        <a:fontRef idx="minor">
          <a:schemeClr val="lt1"/>
        </a:fontRef>
      </dsp:style>
    </dsp:sp>
    <dsp:sp modelId="{9D9489AC-3E70-4203-A0EE-41511233ECCE}">
      <dsp:nvSpPr>
        <dsp:cNvPr id="0" name=""/>
        <dsp:cNvSpPr/>
      </dsp:nvSpPr>
      <dsp:spPr>
        <a:xfrm>
          <a:off x="261610" y="0"/>
          <a:ext cx="2978750" cy="52322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b="1" u="sng" kern="1200" dirty="0" smtClean="0"/>
            <a:t>Восстановитель-</a:t>
          </a:r>
          <a:endParaRPr lang="ru-RU" sz="1900" b="1" kern="1200" dirty="0"/>
        </a:p>
      </dsp:txBody>
      <dsp:txXfrm>
        <a:off x="261610" y="0"/>
        <a:ext cx="2978750" cy="523220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86E731-B57E-4483-BEA3-8600DB0C61DA}">
      <dsp:nvSpPr>
        <dsp:cNvPr id="0" name=""/>
        <dsp:cNvSpPr/>
      </dsp:nvSpPr>
      <dsp:spPr>
        <a:xfrm rot="10800000">
          <a:off x="6662191" y="0"/>
          <a:ext cx="1077218" cy="1077218"/>
        </a:xfrm>
        <a:prstGeom prst="pie">
          <a:avLst>
            <a:gd name="adj1" fmla="val 5400000"/>
            <a:gd name="adj2" fmla="val 16200000"/>
          </a:avLst>
        </a:prstGeom>
        <a:solidFill>
          <a:schemeClr val="accent4"/>
        </a:solidFill>
        <a:ln w="28575" cap="flat" cmpd="sng" algn="ctr">
          <a:solidFill>
            <a:schemeClr val="lt1"/>
          </a:solidFill>
          <a:prstDash val="solid"/>
        </a:ln>
        <a:effectLst>
          <a:outerShdw blurRad="63500" dist="12700" dir="5400000" sx="102000" sy="102000" rotWithShape="0">
            <a:srgbClr val="000000">
              <a:alpha val="32000"/>
            </a:srgbClr>
          </a:outerShdw>
        </a:effectLst>
      </dsp:spPr>
      <dsp:style>
        <a:lnRef idx="3">
          <a:schemeClr val="lt1"/>
        </a:lnRef>
        <a:fillRef idx="1">
          <a:schemeClr val="accent4"/>
        </a:fillRef>
        <a:effectRef idx="1">
          <a:schemeClr val="accent4"/>
        </a:effectRef>
        <a:fontRef idx="minor">
          <a:schemeClr val="lt1"/>
        </a:fontRef>
      </dsp:style>
    </dsp:sp>
    <dsp:sp modelId="{55091419-EC72-4B9C-BE2A-154A2984CCFA}">
      <dsp:nvSpPr>
        <dsp:cNvPr id="0" name=""/>
        <dsp:cNvSpPr/>
      </dsp:nvSpPr>
      <dsp:spPr>
        <a:xfrm>
          <a:off x="538608" y="0"/>
          <a:ext cx="6662191" cy="1077218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Окисление -</a:t>
          </a:r>
          <a:br>
            <a:rPr lang="ru-RU" sz="2800" kern="1200" dirty="0" smtClean="0"/>
          </a:br>
          <a:r>
            <a:rPr lang="ru-RU" sz="2800" kern="1200" dirty="0" smtClean="0"/>
            <a:t>процесс отдачи электронов </a:t>
          </a:r>
          <a:endParaRPr lang="ru-RU" sz="2800" kern="1200" dirty="0"/>
        </a:p>
      </dsp:txBody>
      <dsp:txXfrm>
        <a:off x="538608" y="0"/>
        <a:ext cx="6662191" cy="10772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23CBD2-8914-4DA7-A5C9-7BBFB30A7C2F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6FA812-DD82-46CC-8044-7DF7838E813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79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6FA812-DD82-46CC-8044-7DF7838E8137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1668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pPr/>
              <a:t>10.04.2019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" Target="slide27.xml"/><Relationship Id="rId3" Type="http://schemas.openxmlformats.org/officeDocument/2006/relationships/slide" Target="slide22.xml"/><Relationship Id="rId7" Type="http://schemas.openxmlformats.org/officeDocument/2006/relationships/slide" Target="slide26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5.xml"/><Relationship Id="rId11" Type="http://schemas.openxmlformats.org/officeDocument/2006/relationships/image" Target="../media/image16.png"/><Relationship Id="rId5" Type="http://schemas.openxmlformats.org/officeDocument/2006/relationships/slide" Target="slide24.xml"/><Relationship Id="rId10" Type="http://schemas.openxmlformats.org/officeDocument/2006/relationships/slide" Target="slide29.xml"/><Relationship Id="rId4" Type="http://schemas.openxmlformats.org/officeDocument/2006/relationships/slide" Target="slide23.xml"/><Relationship Id="rId9" Type="http://schemas.openxmlformats.org/officeDocument/2006/relationships/slide" Target="slide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" Target="slide1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jpeg"/><Relationship Id="rId7" Type="http://schemas.openxmlformats.org/officeDocument/2006/relationships/diagramColors" Target="../diagrams/colors2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13" Type="http://schemas.openxmlformats.org/officeDocument/2006/relationships/diagramLayout" Target="../diagrams/layout7.xml"/><Relationship Id="rId18" Type="http://schemas.openxmlformats.org/officeDocument/2006/relationships/diagramLayout" Target="../diagrams/layout8.xml"/><Relationship Id="rId3" Type="http://schemas.openxmlformats.org/officeDocument/2006/relationships/diagramLayout" Target="../diagrams/layout5.xml"/><Relationship Id="rId21" Type="http://schemas.microsoft.com/office/2007/relationships/diagramDrawing" Target="../diagrams/drawing8.xml"/><Relationship Id="rId7" Type="http://schemas.openxmlformats.org/officeDocument/2006/relationships/diagramData" Target="../diagrams/data6.xml"/><Relationship Id="rId12" Type="http://schemas.openxmlformats.org/officeDocument/2006/relationships/diagramData" Target="../diagrams/data7.xml"/><Relationship Id="rId17" Type="http://schemas.openxmlformats.org/officeDocument/2006/relationships/diagramData" Target="../diagrams/data8.xml"/><Relationship Id="rId2" Type="http://schemas.openxmlformats.org/officeDocument/2006/relationships/diagramData" Target="../diagrams/data5.xml"/><Relationship Id="rId16" Type="http://schemas.microsoft.com/office/2007/relationships/diagramDrawing" Target="../diagrams/drawing7.xml"/><Relationship Id="rId20" Type="http://schemas.openxmlformats.org/officeDocument/2006/relationships/diagramColors" Target="../diagrams/colors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11" Type="http://schemas.microsoft.com/office/2007/relationships/diagramDrawing" Target="../diagrams/drawing6.xml"/><Relationship Id="rId5" Type="http://schemas.openxmlformats.org/officeDocument/2006/relationships/diagramColors" Target="../diagrams/colors5.xml"/><Relationship Id="rId15" Type="http://schemas.openxmlformats.org/officeDocument/2006/relationships/diagramColors" Target="../diagrams/colors7.xml"/><Relationship Id="rId10" Type="http://schemas.openxmlformats.org/officeDocument/2006/relationships/diagramColors" Target="../diagrams/colors6.xml"/><Relationship Id="rId19" Type="http://schemas.openxmlformats.org/officeDocument/2006/relationships/diagramQuickStyle" Target="../diagrams/quickStyle8.xml"/><Relationship Id="rId4" Type="http://schemas.openxmlformats.org/officeDocument/2006/relationships/diagramQuickStyle" Target="../diagrams/quickStyle5.xml"/><Relationship Id="rId9" Type="http://schemas.openxmlformats.org/officeDocument/2006/relationships/diagramQuickStyle" Target="../diagrams/quickStyle6.xml"/><Relationship Id="rId14" Type="http://schemas.openxmlformats.org/officeDocument/2006/relationships/diagramQuickStyle" Target="../diagrams/quickStyle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0.xml"/><Relationship Id="rId3" Type="http://schemas.openxmlformats.org/officeDocument/2006/relationships/diagramLayout" Target="../diagrams/layout9.xml"/><Relationship Id="rId7" Type="http://schemas.openxmlformats.org/officeDocument/2006/relationships/diagramData" Target="../diagrams/data10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11" Type="http://schemas.microsoft.com/office/2007/relationships/diagramDrawing" Target="../diagrams/drawing10.xml"/><Relationship Id="rId5" Type="http://schemas.openxmlformats.org/officeDocument/2006/relationships/diagramColors" Target="../diagrams/colors9.xml"/><Relationship Id="rId10" Type="http://schemas.openxmlformats.org/officeDocument/2006/relationships/diagramColors" Target="../diagrams/colors10.xml"/><Relationship Id="rId4" Type="http://schemas.openxmlformats.org/officeDocument/2006/relationships/diagramQuickStyle" Target="../diagrams/quickStyle9.xml"/><Relationship Id="rId9" Type="http://schemas.openxmlformats.org/officeDocument/2006/relationships/diagramQuickStyle" Target="../diagrams/quickStyle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40.xml"/><Relationship Id="rId7" Type="http://schemas.openxmlformats.org/officeDocument/2006/relationships/slide" Target="slide44.xml"/><Relationship Id="rId2" Type="http://schemas.openxmlformats.org/officeDocument/2006/relationships/slide" Target="slide3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3.xml"/><Relationship Id="rId5" Type="http://schemas.openxmlformats.org/officeDocument/2006/relationships/slide" Target="slide42.xml"/><Relationship Id="rId4" Type="http://schemas.openxmlformats.org/officeDocument/2006/relationships/slide" Target="slide4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13" Type="http://schemas.openxmlformats.org/officeDocument/2006/relationships/image" Target="../media/image4.jpeg"/><Relationship Id="rId3" Type="http://schemas.openxmlformats.org/officeDocument/2006/relationships/slide" Target="slide6.xml"/><Relationship Id="rId7" Type="http://schemas.openxmlformats.org/officeDocument/2006/relationships/slide" Target="slide10.xml"/><Relationship Id="rId12" Type="http://schemas.openxmlformats.org/officeDocument/2006/relationships/slide" Target="slide16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15.xml"/><Relationship Id="rId5" Type="http://schemas.openxmlformats.org/officeDocument/2006/relationships/slide" Target="slide8.xml"/><Relationship Id="rId10" Type="http://schemas.openxmlformats.org/officeDocument/2006/relationships/slide" Target="slide14.xml"/><Relationship Id="rId4" Type="http://schemas.openxmlformats.org/officeDocument/2006/relationships/slide" Target="slide7.xml"/><Relationship Id="rId9" Type="http://schemas.openxmlformats.org/officeDocument/2006/relationships/slide" Target="slide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" Target="slide3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Steel_wool_oxyg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634226843"/>
              </p:ext>
            </p:extLst>
          </p:nvPr>
        </p:nvGraphicFramePr>
        <p:xfrm>
          <a:off x="-2052736" y="1556792"/>
          <a:ext cx="698477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2716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429000"/>
            <a:ext cx="8229600" cy="1656184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Кальций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(</a:t>
            </a:r>
            <a:r>
              <a:rPr lang="ru-RU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 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составе костей скелета 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" indent="0" algn="ctr">
              <a:buNone/>
            </a:pPr>
            <a:r>
              <a:rPr lang="en-US" sz="2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0</a:t>
            </a:r>
          </a:p>
          <a:p>
            <a:pPr marL="137160" indent="0" algn="ctr">
              <a:buNone/>
            </a:pPr>
            <a:r>
              <a:rPr lang="en-US" sz="36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</a:t>
            </a: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188640"/>
            <a:ext cx="7543800" cy="1202432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>
                <a:solidFill>
                  <a:schemeClr val="bg1"/>
                </a:solidFill>
                <a:effectLst/>
              </a:rPr>
              <a:t>Тема: </a:t>
            </a:r>
            <a:r>
              <a:rPr lang="ru-RU" u="sng" dirty="0" smtClean="0">
                <a:solidFill>
                  <a:schemeClr val="bg1"/>
                </a:solidFill>
                <a:effectLst/>
              </a:rPr>
              <a:t>«</a:t>
            </a:r>
            <a:r>
              <a:rPr lang="ru-RU" sz="4000" b="1" u="sng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Металла</a:t>
            </a:r>
            <a:r>
              <a:rPr lang="ru-RU" sz="4000" b="1" u="sng" dirty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, </a:t>
            </a:r>
            <a:r>
              <a:rPr lang="ru-RU" sz="4000" b="1" u="sng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неметаллы»</a:t>
            </a:r>
            <a:br>
              <a:rPr lang="ru-RU" sz="4000" b="1" u="sng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000" b="1" u="sng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30б</a:t>
            </a:r>
            <a:endParaRPr lang="ru-RU" b="1" u="sng" dirty="0">
              <a:solidFill>
                <a:schemeClr val="bg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09600" y="1752600"/>
            <a:ext cx="8229600" cy="1828800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 algn="ctr">
              <a:buNone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элемент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периода, 2 группы,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главной подгруппы</a:t>
            </a:r>
            <a:r>
              <a:rPr lang="en-US" b="1" i="1" dirty="0"/>
              <a:t>,</a:t>
            </a:r>
            <a:r>
              <a:rPr lang="en-US" b="1" i="1" dirty="0" smtClean="0"/>
              <a:t> </a:t>
            </a: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определите степень окисления как простого вещества</a:t>
            </a:r>
          </a:p>
          <a:p>
            <a:pPr marL="137160" indent="0" algn="ctr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 </a:t>
            </a:r>
            <a:endParaRPr lang="ru-RU" b="1" i="1" dirty="0">
              <a:solidFill>
                <a:schemeClr val="bg1"/>
              </a:solidFill>
            </a:endParaRPr>
          </a:p>
        </p:txBody>
      </p:sp>
      <p:pic>
        <p:nvPicPr>
          <p:cNvPr id="5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683968"/>
            <a:ext cx="1728192" cy="17281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0866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39198"/>
            <a:ext cx="8229600" cy="1152128"/>
          </a:xfrm>
        </p:spPr>
        <p:txBody>
          <a:bodyPr/>
          <a:lstStyle/>
          <a:p>
            <a:pPr marL="137160" indent="0" algn="ctr"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N=6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2 период,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IV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группа, главная  подгруппа, степень окисления равна 0.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260648"/>
            <a:ext cx="7543800" cy="1130424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>
                <a:solidFill>
                  <a:schemeClr val="bg1"/>
                </a:solidFill>
                <a:effectLst/>
              </a:rPr>
              <a:t>Тема: </a:t>
            </a:r>
            <a:r>
              <a:rPr lang="ru-RU" u="sng" dirty="0" smtClean="0">
                <a:solidFill>
                  <a:schemeClr val="bg1"/>
                </a:solidFill>
                <a:effectLst/>
              </a:rPr>
              <a:t>«</a:t>
            </a:r>
            <a:r>
              <a:rPr lang="ru-RU" sz="4000" b="1" u="sng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Металлы, неметаллы»</a:t>
            </a:r>
            <a:br>
              <a:rPr lang="ru-RU" sz="4000" b="1" u="sng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000" b="1" u="sng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40б</a:t>
            </a:r>
            <a:endParaRPr lang="ru-RU" b="1" u="sng" dirty="0">
              <a:solidFill>
                <a:schemeClr val="bg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09600" y="1484784"/>
            <a:ext cx="8229600" cy="2528664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 algn="ctr">
              <a:buFont typeface="Wingdings 2"/>
              <a:buNone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Дайте характеристику элементу в Периодической системе: </a:t>
            </a:r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           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порядковый номер, период, группа, подгруппа</a:t>
            </a:r>
          </a:p>
          <a:p>
            <a:pPr marL="137160" indent="0" algn="ctr">
              <a:buNone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</a:t>
            </a:r>
          </a:p>
          <a:p>
            <a:pPr marL="137160" indent="0" algn="ctr">
              <a:buNone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определите степень окисления как простого вещества</a:t>
            </a:r>
            <a:endParaRPr lang="en-US" b="1" i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" indent="0" algn="ctr">
              <a:buNone/>
            </a:pPr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i="1" dirty="0">
                <a:solidFill>
                  <a:schemeClr val="bg1"/>
                </a:solidFill>
              </a:rPr>
              <a:t>Входит в состав известного витамина, необходимого в весеннее </a:t>
            </a:r>
            <a:r>
              <a:rPr lang="ru-RU" i="1" dirty="0" smtClean="0">
                <a:solidFill>
                  <a:schemeClr val="bg1"/>
                </a:solidFill>
              </a:rPr>
              <a:t>время</a:t>
            </a:r>
            <a:r>
              <a:rPr lang="en-US" dirty="0" smtClean="0">
                <a:solidFill>
                  <a:schemeClr val="bg1"/>
                </a:solidFill>
              </a:rPr>
              <a:t>)</a:t>
            </a:r>
            <a:endParaRPr lang="ru-RU" dirty="0">
              <a:solidFill>
                <a:schemeClr val="bg1"/>
              </a:solidFill>
            </a:endParaRPr>
          </a:p>
          <a:p>
            <a:pPr marL="137160" indent="0" algn="ctr">
              <a:buFont typeface="Wingdings 2"/>
              <a:buNone/>
            </a:pP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58" y="4789156"/>
            <a:ext cx="194421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92261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116832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Дайте характеристику элементу в Периодической системе: порядковый номер, период, группа,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подгруппа</a:t>
            </a:r>
          </a:p>
          <a:p>
            <a:pPr marL="137160" indent="0" algn="ctr">
              <a:buNone/>
            </a:pP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(он </a:t>
            </a: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 для сохранения в норме эмали зубов человека 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543800" cy="1274440"/>
          </a:xfrm>
        </p:spPr>
        <p:txBody>
          <a:bodyPr>
            <a:normAutofit/>
          </a:bodyPr>
          <a:lstStyle/>
          <a:p>
            <a:pPr algn="ctr"/>
            <a:r>
              <a:rPr lang="ru-RU" sz="3600" u="sng" dirty="0">
                <a:solidFill>
                  <a:schemeClr val="bg1"/>
                </a:solidFill>
                <a:effectLst/>
              </a:rPr>
              <a:t>Тема:</a:t>
            </a:r>
            <a:r>
              <a:rPr lang="ru-RU" sz="3600" u="sng" dirty="0">
                <a:solidFill>
                  <a:schemeClr val="bg1"/>
                </a:solidFill>
              </a:rPr>
              <a:t> </a:t>
            </a:r>
            <a:r>
              <a:rPr lang="ru-RU" sz="3600" u="sng" dirty="0" smtClean="0">
                <a:solidFill>
                  <a:schemeClr val="bg1"/>
                </a:solidFill>
              </a:rPr>
              <a:t>«</a:t>
            </a:r>
            <a:r>
              <a:rPr lang="ru-RU" sz="3600" b="1" u="sng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Металлы, неметаллы»</a:t>
            </a:r>
            <a:br>
              <a:rPr lang="ru-RU" sz="3600" b="1" u="sng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3600" b="1" u="sng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50б</a:t>
            </a:r>
            <a:endParaRPr lang="ru-RU" sz="3600" b="1" u="sng" dirty="0">
              <a:solidFill>
                <a:schemeClr val="bg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7544" y="3630724"/>
            <a:ext cx="8229600" cy="190080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 algn="ctr">
              <a:buNone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N=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9,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период,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группа, главная  подгруппа, степень окисления равна 0</a:t>
            </a: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2594" y="5085184"/>
            <a:ext cx="1872208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971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4754" y="3356992"/>
            <a:ext cx="8229600" cy="1828800"/>
          </a:xfrm>
        </p:spPr>
        <p:txBody>
          <a:bodyPr/>
          <a:lstStyle/>
          <a:p>
            <a:pPr marL="137160" indent="0">
              <a:spcBef>
                <a:spcPts val="0"/>
              </a:spcBef>
              <a:buNone/>
            </a:pPr>
            <a:r>
              <a:rPr lang="ru-RU" dirty="0" smtClean="0"/>
              <a:t>		  </a:t>
            </a:r>
            <a:r>
              <a:rPr lang="ru-RU" sz="2400" dirty="0" smtClean="0"/>
              <a:t>+1   -1</a:t>
            </a:r>
            <a:endParaRPr lang="en-US" sz="2400" dirty="0" smtClean="0"/>
          </a:p>
          <a:p>
            <a:pPr marL="137160" indent="0" algn="ctr">
              <a:spcBef>
                <a:spcPts val="0"/>
              </a:spcBef>
              <a:buNone/>
            </a:pPr>
            <a:r>
              <a:rPr lang="en-US" sz="32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HCl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ru-RU" sz="3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соляная </a:t>
            </a:r>
            <a:r>
              <a:rPr lang="ru-RU" sz="32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кислота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75438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4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4000" u="sng" dirty="0">
                <a:solidFill>
                  <a:schemeClr val="bg1"/>
                </a:solidFill>
              </a:rPr>
              <a:t>Тема: </a:t>
            </a:r>
            <a:r>
              <a:rPr lang="ru-RU" sz="4000" u="sng" dirty="0" smtClean="0">
                <a:solidFill>
                  <a:schemeClr val="bg1"/>
                </a:solidFill>
              </a:rPr>
              <a:t>«</a:t>
            </a:r>
            <a:r>
              <a:rPr lang="ru-RU" sz="4000" u="sng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А все-таки </a:t>
            </a:r>
            <a:r>
              <a:rPr lang="ru-RU" sz="4000" u="sng" dirty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что</a:t>
            </a:r>
            <a:r>
              <a:rPr lang="ru-RU" sz="4000" u="sng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?»</a:t>
            </a:r>
            <a:r>
              <a:rPr lang="ru-RU" sz="4000" u="sng" dirty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4000" u="sng" dirty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4000" u="sng" dirty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20б</a:t>
            </a:r>
            <a:endParaRPr lang="ru-RU" sz="4000" u="sng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09600" y="1752600"/>
            <a:ext cx="8229600" cy="1468760"/>
          </a:xfrm>
          <a:prstGeom prst="rect">
            <a:avLst/>
          </a:prstGeom>
        </p:spPr>
        <p:txBody>
          <a:bodyPr vert="horz">
            <a:normAutofit fontScale="92500" lnSpcReduction="200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 algn="ctr">
              <a:buFont typeface="Wingdings 2"/>
              <a:buNone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Какая кислота всегда находится в желудке человека? </a:t>
            </a:r>
          </a:p>
          <a:p>
            <a:pPr marL="137160" indent="0" algn="ctr">
              <a:buFont typeface="Wingdings 2"/>
              <a:buNone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Определите степень окисления элементов                                  в данном соединении.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0003" y="4819354"/>
            <a:ext cx="2016224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56367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501008"/>
            <a:ext cx="8229600" cy="1324744"/>
          </a:xfrm>
        </p:spPr>
        <p:txBody>
          <a:bodyPr/>
          <a:lstStyle/>
          <a:p>
            <a:pPr marL="137160" indent="0">
              <a:spcBef>
                <a:spcPts val="0"/>
              </a:spcBef>
              <a:buNone/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	        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+2   -2</a:t>
            </a:r>
          </a:p>
          <a:p>
            <a:pPr marL="137160" indent="0" algn="ctr">
              <a:spcBef>
                <a:spcPts val="0"/>
              </a:spcBef>
              <a:buNone/>
            </a:pPr>
            <a:r>
              <a:rPr lang="ru-RU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СаО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Негашеная известь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endParaRPr lang="ru-RU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84449"/>
            <a:ext cx="8229600" cy="88431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4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4000" u="sng" dirty="0">
                <a:solidFill>
                  <a:schemeClr val="bg1"/>
                </a:solidFill>
              </a:rPr>
              <a:t>Тема: </a:t>
            </a:r>
            <a:r>
              <a:rPr lang="ru-RU" sz="4000" u="sng" dirty="0" smtClean="0">
                <a:solidFill>
                  <a:schemeClr val="bg1"/>
                </a:solidFill>
              </a:rPr>
              <a:t>«</a:t>
            </a:r>
            <a:r>
              <a:rPr lang="ru-RU" sz="4000" u="sng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А все-таки </a:t>
            </a:r>
            <a:r>
              <a:rPr lang="ru-RU" sz="4000" u="sng" dirty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что</a:t>
            </a:r>
            <a:r>
              <a:rPr lang="ru-RU" sz="4000" u="sng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?»</a:t>
            </a:r>
            <a:r>
              <a:rPr lang="ru-RU" sz="4000" u="sng" dirty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4000" u="sng" dirty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4000" u="sng" dirty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30б</a:t>
            </a:r>
            <a:endParaRPr lang="ru-RU" sz="4000" u="sng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09600" y="1752600"/>
            <a:ext cx="8229600" cy="1324744"/>
          </a:xfrm>
          <a:prstGeom prst="rect">
            <a:avLst/>
          </a:prstGeom>
        </p:spPr>
        <p:txBody>
          <a:bodyPr vert="horz">
            <a:normAutofit fontScale="925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Font typeface="Wingdings 2"/>
              <a:buNone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 вещество гасят водой, хотя оно не горит?</a:t>
            </a:r>
          </a:p>
          <a:p>
            <a:pPr marL="137160" indent="0" algn="ctr">
              <a:buFont typeface="Wingdings 2"/>
              <a:buNone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(оксид кальция)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8060" y="4985792"/>
            <a:ext cx="1872208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276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717032"/>
            <a:ext cx="8229600" cy="720080"/>
          </a:xfrm>
        </p:spPr>
        <p:txBody>
          <a:bodyPr>
            <a:normAutofit fontScale="92500" lnSpcReduction="20000"/>
          </a:bodyPr>
          <a:lstStyle/>
          <a:p>
            <a:pPr marL="137160" indent="0" algn="ctr">
              <a:buNone/>
            </a:pPr>
            <a:endParaRPr lang="en-US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" indent="0" algn="ctr">
              <a:buNone/>
            </a:pPr>
            <a:r>
              <a:rPr lang="ru-RU" sz="2800" b="1" i="1" dirty="0" smtClean="0">
                <a:solidFill>
                  <a:srgbClr val="FF0000"/>
                </a:solidFill>
                <a:effectLst/>
              </a:rPr>
              <a:t>оксиды углерода</a:t>
            </a:r>
            <a:r>
              <a:rPr lang="en-US" sz="2800" b="1" i="1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sz="2800" b="1" i="1" dirty="0" smtClean="0">
                <a:solidFill>
                  <a:srgbClr val="FF0000"/>
                </a:solidFill>
                <a:effectLst/>
              </a:rPr>
              <a:t> СО, СО</a:t>
            </a:r>
            <a:r>
              <a:rPr lang="ru-RU" sz="2000" b="1" i="1" dirty="0" smtClean="0">
                <a:solidFill>
                  <a:srgbClr val="FF0000"/>
                </a:solidFill>
                <a:effectLst/>
              </a:rPr>
              <a:t>2</a:t>
            </a:r>
          </a:p>
          <a:p>
            <a:pPr marL="137160" indent="0" algn="ctr">
              <a:buNone/>
            </a:pPr>
            <a:endParaRPr lang="en-US" sz="2800" b="1" i="1" dirty="0" smtClean="0">
              <a:solidFill>
                <a:srgbClr val="FF0000"/>
              </a:solidFill>
              <a:effectLst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543800" cy="12744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40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4000" u="sng" dirty="0">
                <a:solidFill>
                  <a:schemeClr val="bg1"/>
                </a:solidFill>
              </a:rPr>
              <a:t>Тема: </a:t>
            </a:r>
            <a:r>
              <a:rPr lang="ru-RU" sz="4000" u="sng" dirty="0" smtClean="0">
                <a:solidFill>
                  <a:schemeClr val="bg1"/>
                </a:solidFill>
                <a:effectLst/>
              </a:rPr>
              <a:t>«</a:t>
            </a:r>
            <a:r>
              <a:rPr lang="ru-RU" sz="4000" u="sng" dirty="0" smtClean="0">
                <a:solidFill>
                  <a:schemeClr val="bg1"/>
                </a:solidFill>
                <a:effectLst/>
                <a:ea typeface="Times New Roman"/>
                <a:cs typeface="Times New Roman"/>
              </a:rPr>
              <a:t>А </a:t>
            </a:r>
            <a:r>
              <a:rPr lang="ru-RU" sz="4000" u="sng" dirty="0">
                <a:solidFill>
                  <a:schemeClr val="bg1"/>
                </a:solidFill>
                <a:effectLst/>
                <a:ea typeface="Times New Roman"/>
                <a:cs typeface="Times New Roman"/>
              </a:rPr>
              <a:t>все - таки что</a:t>
            </a:r>
            <a:r>
              <a:rPr lang="ru-RU" sz="4000" u="sng" dirty="0" smtClean="0">
                <a:solidFill>
                  <a:schemeClr val="bg1"/>
                </a:solidFill>
                <a:effectLst/>
                <a:ea typeface="Times New Roman"/>
                <a:cs typeface="Times New Roman"/>
              </a:rPr>
              <a:t>?»</a:t>
            </a:r>
            <a:r>
              <a:rPr lang="ru-RU" sz="4000" u="sng" dirty="0">
                <a:solidFill>
                  <a:schemeClr val="bg1"/>
                </a:solidFill>
                <a:effectLst/>
                <a:ea typeface="Times New Roman"/>
                <a:cs typeface="Times New Roman"/>
              </a:rPr>
              <a:t/>
            </a:r>
            <a:br>
              <a:rPr lang="ru-RU" sz="4000" u="sng" dirty="0">
                <a:solidFill>
                  <a:schemeClr val="bg1"/>
                </a:solidFill>
                <a:effectLst/>
                <a:ea typeface="Times New Roman"/>
                <a:cs typeface="Times New Roman"/>
              </a:rPr>
            </a:br>
            <a:r>
              <a:rPr lang="ru-RU" sz="4000" u="sng" dirty="0">
                <a:solidFill>
                  <a:schemeClr val="bg1"/>
                </a:solidFill>
                <a:effectLst/>
                <a:ea typeface="Times New Roman"/>
                <a:cs typeface="Times New Roman"/>
              </a:rPr>
              <a:t>40б</a:t>
            </a:r>
            <a:endParaRPr lang="ru-RU" sz="4000" u="sng" dirty="0">
              <a:solidFill>
                <a:schemeClr val="bg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39552" y="1609725"/>
            <a:ext cx="8229600" cy="18288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 algn="ctr">
              <a:buFont typeface="Wingdings 2"/>
              <a:buNone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Выброс каких продуктов сгорания (ОКСИДЫ) производят теплоэлектростанции, работающие на </a:t>
            </a:r>
            <a:r>
              <a:rPr lang="ru-RU" b="1" u="sng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каменном угле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 Напишите формулы оксидов.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4024" y="4868024"/>
            <a:ext cx="1989976" cy="1989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627784" y="4437112"/>
            <a:ext cx="37373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 algn="ctr">
              <a:buNone/>
            </a:pPr>
            <a:r>
              <a:rPr lang="ru-RU" sz="2400" b="1" i="1" dirty="0">
                <a:solidFill>
                  <a:srgbClr val="FF0000"/>
                </a:solidFill>
              </a:rPr>
              <a:t>оксиды серы </a:t>
            </a:r>
            <a:r>
              <a:rPr lang="en-US" sz="2400" b="1" i="1" dirty="0">
                <a:solidFill>
                  <a:srgbClr val="FF0000"/>
                </a:solidFill>
              </a:rPr>
              <a:t> SO</a:t>
            </a:r>
            <a:r>
              <a:rPr lang="en-US" b="1" i="1" dirty="0">
                <a:solidFill>
                  <a:srgbClr val="FF0000"/>
                </a:solidFill>
              </a:rPr>
              <a:t>2</a:t>
            </a:r>
            <a:r>
              <a:rPr lang="en-US" sz="2400" b="1" i="1" dirty="0">
                <a:solidFill>
                  <a:srgbClr val="FF0000"/>
                </a:solidFill>
              </a:rPr>
              <a:t>, SO</a:t>
            </a:r>
            <a:r>
              <a:rPr lang="en-US" b="1" i="1" dirty="0">
                <a:solidFill>
                  <a:srgbClr val="FF0000"/>
                </a:solidFill>
              </a:rPr>
              <a:t>3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876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717032"/>
            <a:ext cx="8229600" cy="1540768"/>
          </a:xfrm>
        </p:spPr>
        <p:txBody>
          <a:bodyPr/>
          <a:lstStyle/>
          <a:p>
            <a:pPr marL="137160" indent="0" algn="ctr">
              <a:buNone/>
            </a:pPr>
            <a:r>
              <a:rPr lang="ru-RU" b="1" dirty="0">
                <a:solidFill>
                  <a:srgbClr val="FF0000"/>
                </a:solidFill>
              </a:rPr>
              <a:t>царская водка, состоит из 1 объёма азотной кислоты и 3 объёмов соляной кислоты - кислоты </a:t>
            </a:r>
            <a:r>
              <a:rPr lang="ru-RU" b="1" dirty="0" smtClean="0">
                <a:solidFill>
                  <a:srgbClr val="FF0000"/>
                </a:solidFill>
              </a:rPr>
              <a:t>концентрированные</a:t>
            </a:r>
            <a:r>
              <a:rPr lang="en-US" b="1" dirty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620688"/>
            <a:ext cx="7543800" cy="11319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u="sng" dirty="0" smtClean="0">
                <a:solidFill>
                  <a:schemeClr val="bg1"/>
                </a:solidFill>
              </a:rPr>
              <a:t>Тема</a:t>
            </a:r>
            <a:r>
              <a:rPr lang="ru-RU" sz="4000" u="sng" dirty="0" smtClean="0">
                <a:solidFill>
                  <a:schemeClr val="bg1"/>
                </a:solidFill>
                <a:effectLst/>
              </a:rPr>
              <a:t>: «</a:t>
            </a:r>
            <a:r>
              <a:rPr lang="ru-RU" sz="4000" u="sng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А все-таки </a:t>
            </a:r>
            <a:r>
              <a:rPr lang="ru-RU" sz="4000" u="sng" dirty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что</a:t>
            </a:r>
            <a:r>
              <a:rPr lang="ru-RU" sz="4000" u="sng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?»</a:t>
            </a:r>
            <a:r>
              <a:rPr lang="ru-RU" sz="4000" u="sng" dirty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4000" u="sng" dirty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4000" u="sng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50б</a:t>
            </a:r>
            <a:endParaRPr lang="ru-RU" sz="4000" u="sng" dirty="0">
              <a:effectLst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609600" y="1752600"/>
            <a:ext cx="8229600" cy="15407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 algn="ctr">
              <a:buFont typeface="Wingdings 2"/>
              <a:buNone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царский напиток не пил ни один царь? Назовите его состав</a:t>
            </a:r>
            <a:r>
              <a:rPr lang="en-US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Определите степени окисления элементов в соединениях.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784" y="4913784"/>
            <a:ext cx="194421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429062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8" descr="Steel_wool_oxygen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50" y="2921000"/>
            <a:ext cx="2214563" cy="3937000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9"/>
          <p:cNvSpPr txBox="1">
            <a:spLocks noChangeArrowheads="1"/>
          </p:cNvSpPr>
          <p:nvPr/>
        </p:nvSpPr>
        <p:spPr bwMode="auto">
          <a:xfrm>
            <a:off x="6429375" y="2428875"/>
            <a:ext cx="271462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090612"/>
                </a:solidFill>
              </a:rPr>
              <a:t>Реакции</a:t>
            </a:r>
            <a:r>
              <a:rPr lang="ru-RU" b="1">
                <a:solidFill>
                  <a:srgbClr val="090612"/>
                </a:solidFill>
              </a:rPr>
              <a:t> </a:t>
            </a:r>
            <a:r>
              <a:rPr lang="ru-RU" sz="2400" b="1">
                <a:solidFill>
                  <a:srgbClr val="090612"/>
                </a:solidFill>
              </a:rPr>
              <a:t>горения</a:t>
            </a:r>
          </a:p>
          <a:p>
            <a:pPr eaLnBrk="1" hangingPunct="1"/>
            <a:endParaRPr lang="ru-RU" sz="2400" b="1">
              <a:solidFill>
                <a:srgbClr val="090612"/>
              </a:solidFill>
            </a:endParaRPr>
          </a:p>
        </p:txBody>
      </p:sp>
      <p:pic>
        <p:nvPicPr>
          <p:cNvPr id="4" name="Picture 131" descr="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124" y="2071688"/>
            <a:ext cx="2428875" cy="181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13"/>
          <p:cNvSpPr txBox="1">
            <a:spLocks noChangeArrowheads="1"/>
          </p:cNvSpPr>
          <p:nvPr/>
        </p:nvSpPr>
        <p:spPr bwMode="auto">
          <a:xfrm>
            <a:off x="4143375" y="1571625"/>
            <a:ext cx="17097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>
                <a:solidFill>
                  <a:srgbClr val="090612"/>
                </a:solidFill>
              </a:rPr>
              <a:t>Брожение</a:t>
            </a:r>
          </a:p>
        </p:txBody>
      </p:sp>
      <p:sp>
        <p:nvSpPr>
          <p:cNvPr id="6" name="TextBox 15"/>
          <p:cNvSpPr txBox="1">
            <a:spLocks noChangeArrowheads="1"/>
          </p:cNvSpPr>
          <p:nvPr/>
        </p:nvSpPr>
        <p:spPr bwMode="auto">
          <a:xfrm>
            <a:off x="3652581" y="4429125"/>
            <a:ext cx="30718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b="1" dirty="0">
                <a:solidFill>
                  <a:srgbClr val="090612"/>
                </a:solidFill>
              </a:rPr>
              <a:t>Разряд молнии</a:t>
            </a:r>
          </a:p>
        </p:txBody>
      </p:sp>
      <p:sp>
        <p:nvSpPr>
          <p:cNvPr id="7" name="TextBox 16"/>
          <p:cNvSpPr txBox="1">
            <a:spLocks noChangeArrowheads="1"/>
          </p:cNvSpPr>
          <p:nvPr/>
        </p:nvSpPr>
        <p:spPr bwMode="auto">
          <a:xfrm>
            <a:off x="3643313" y="214313"/>
            <a:ext cx="52863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800" b="1" i="1" dirty="0" err="1">
                <a:solidFill>
                  <a:srgbClr val="FF0000"/>
                </a:solidFill>
              </a:rPr>
              <a:t>Окислительно</a:t>
            </a:r>
            <a:r>
              <a:rPr lang="ru-RU" sz="2800" b="1" i="1" dirty="0">
                <a:solidFill>
                  <a:srgbClr val="FF0000"/>
                </a:solidFill>
              </a:rPr>
              <a:t>-восстановительные реакции</a:t>
            </a:r>
          </a:p>
        </p:txBody>
      </p:sp>
      <p:pic>
        <p:nvPicPr>
          <p:cNvPr id="8" name="Рисунок 18" descr="img19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374" y="4926549"/>
            <a:ext cx="2673350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19" descr="img1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1585" y="2366168"/>
            <a:ext cx="2386013" cy="1785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20"/>
          <p:cNvSpPr txBox="1">
            <a:spLocks noChangeArrowheads="1"/>
          </p:cNvSpPr>
          <p:nvPr/>
        </p:nvSpPr>
        <p:spPr bwMode="auto">
          <a:xfrm>
            <a:off x="6858000" y="5214938"/>
            <a:ext cx="20716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>
                <a:solidFill>
                  <a:srgbClr val="090612"/>
                </a:solidFill>
              </a:rPr>
              <a:t>S + O</a:t>
            </a:r>
            <a:r>
              <a:rPr lang="en-US" b="1" baseline="-25000">
                <a:solidFill>
                  <a:srgbClr val="090612"/>
                </a:solidFill>
              </a:rPr>
              <a:t>2 </a:t>
            </a:r>
            <a:r>
              <a:rPr lang="en-US" b="1">
                <a:solidFill>
                  <a:srgbClr val="090612"/>
                </a:solidFill>
              </a:rPr>
              <a:t> = SO</a:t>
            </a:r>
            <a:r>
              <a:rPr lang="en-US" b="1" baseline="-25000">
                <a:solidFill>
                  <a:srgbClr val="090612"/>
                </a:solidFill>
              </a:rPr>
              <a:t>3</a:t>
            </a:r>
            <a:endParaRPr lang="ru-RU" b="1">
              <a:solidFill>
                <a:srgbClr val="090612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69938">
            <a:off x="252633" y="4543112"/>
            <a:ext cx="3125144" cy="2083429"/>
          </a:xfrm>
          <a:prstGeom prst="rect">
            <a:avLst/>
          </a:prstGeom>
        </p:spPr>
      </p:pic>
      <p:pic>
        <p:nvPicPr>
          <p:cNvPr id="12" name="Picture 20" descr="раст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93338">
            <a:off x="218610" y="537562"/>
            <a:ext cx="2517775" cy="1885950"/>
          </a:xfrm>
          <a:prstGeom prst="rect">
            <a:avLst/>
          </a:prstGeom>
          <a:noFill/>
          <a:ln w="9525">
            <a:solidFill>
              <a:schemeClr val="tx1"/>
            </a:solidFill>
            <a:prstDash val="lg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23"/>
          <p:cNvSpPr txBox="1">
            <a:spLocks noChangeArrowheads="1"/>
          </p:cNvSpPr>
          <p:nvPr/>
        </p:nvSpPr>
        <p:spPr bwMode="auto">
          <a:xfrm rot="20530535">
            <a:off x="163870" y="1849438"/>
            <a:ext cx="3000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090612"/>
                </a:solidFill>
              </a:rPr>
              <a:t>CO</a:t>
            </a:r>
            <a:r>
              <a:rPr lang="en-US" b="1" baseline="-25000" dirty="0">
                <a:solidFill>
                  <a:srgbClr val="090612"/>
                </a:solidFill>
              </a:rPr>
              <a:t>2</a:t>
            </a:r>
            <a:r>
              <a:rPr lang="en-US" b="1" dirty="0">
                <a:solidFill>
                  <a:srgbClr val="090612"/>
                </a:solidFill>
              </a:rPr>
              <a:t> + H</a:t>
            </a:r>
            <a:r>
              <a:rPr lang="en-US" b="1" baseline="-25000" dirty="0">
                <a:solidFill>
                  <a:srgbClr val="090612"/>
                </a:solidFill>
              </a:rPr>
              <a:t>2 </a:t>
            </a:r>
            <a:r>
              <a:rPr lang="en-US" b="1" dirty="0">
                <a:solidFill>
                  <a:srgbClr val="090612"/>
                </a:solidFill>
              </a:rPr>
              <a:t>O=C</a:t>
            </a:r>
            <a:r>
              <a:rPr lang="en-US" b="1" baseline="-25000" dirty="0">
                <a:solidFill>
                  <a:srgbClr val="090612"/>
                </a:solidFill>
              </a:rPr>
              <a:t>6</a:t>
            </a:r>
            <a:r>
              <a:rPr lang="en-US" b="1" dirty="0">
                <a:solidFill>
                  <a:srgbClr val="090612"/>
                </a:solidFill>
              </a:rPr>
              <a:t> H</a:t>
            </a:r>
            <a:r>
              <a:rPr lang="en-US" b="1" baseline="-25000" dirty="0">
                <a:solidFill>
                  <a:srgbClr val="090612"/>
                </a:solidFill>
              </a:rPr>
              <a:t>12</a:t>
            </a:r>
            <a:r>
              <a:rPr lang="en-US" b="1" dirty="0">
                <a:solidFill>
                  <a:srgbClr val="090612"/>
                </a:solidFill>
              </a:rPr>
              <a:t> O</a:t>
            </a:r>
            <a:r>
              <a:rPr lang="en-US" b="1" baseline="-25000" dirty="0">
                <a:solidFill>
                  <a:srgbClr val="090612"/>
                </a:solidFill>
              </a:rPr>
              <a:t>6</a:t>
            </a:r>
            <a:r>
              <a:rPr lang="en-US" b="1" dirty="0">
                <a:solidFill>
                  <a:srgbClr val="090612"/>
                </a:solidFill>
              </a:rPr>
              <a:t> +O</a:t>
            </a:r>
            <a:r>
              <a:rPr lang="en-US" b="1" baseline="-25000" dirty="0">
                <a:solidFill>
                  <a:srgbClr val="090612"/>
                </a:solidFill>
              </a:rPr>
              <a:t>2</a:t>
            </a:r>
            <a:endParaRPr lang="ru-RU" b="1" dirty="0">
              <a:solidFill>
                <a:srgbClr val="090612"/>
              </a:solidFill>
            </a:endParaRPr>
          </a:p>
        </p:txBody>
      </p:sp>
      <p:sp>
        <p:nvSpPr>
          <p:cNvPr id="14" name="TextBox 3"/>
          <p:cNvSpPr txBox="1">
            <a:spLocks noChangeArrowheads="1"/>
          </p:cNvSpPr>
          <p:nvPr/>
        </p:nvSpPr>
        <p:spPr bwMode="auto">
          <a:xfrm rot="20638174">
            <a:off x="25399" y="204916"/>
            <a:ext cx="1990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090612"/>
                </a:solidFill>
              </a:rPr>
              <a:t>Фотосинтез</a:t>
            </a:r>
          </a:p>
        </p:txBody>
      </p:sp>
    </p:spTree>
    <p:extLst>
      <p:ext uri="{BB962C8B-B14F-4D97-AF65-F5344CB8AC3E}">
        <p14:creationId xmlns:p14="http://schemas.microsoft.com/office/powerpoint/2010/main" val="241778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08912" cy="5472608"/>
          </a:xfrm>
        </p:spPr>
        <p:txBody>
          <a:bodyPr>
            <a:normAutofit lnSpcReduction="10000"/>
          </a:bodyPr>
          <a:lstStyle/>
          <a:p>
            <a:pPr>
              <a:buNone/>
              <a:defRPr/>
            </a:pPr>
            <a:r>
              <a:rPr lang="ru-RU" sz="4000" i="1" dirty="0"/>
              <a:t>Цель</a:t>
            </a:r>
            <a:r>
              <a:rPr lang="ru-RU" sz="4000" dirty="0"/>
              <a:t>:</a:t>
            </a:r>
            <a:br>
              <a:rPr lang="ru-RU" sz="4000" dirty="0"/>
            </a:br>
            <a:r>
              <a:rPr lang="ru-RU" sz="2800" b="1" i="1" dirty="0">
                <a:solidFill>
                  <a:srgbClr val="090612"/>
                </a:solidFill>
                <a:effectLst/>
              </a:rPr>
              <a:t>сформировать понятие об </a:t>
            </a:r>
            <a:r>
              <a:rPr lang="ru-RU" sz="2800" b="1" i="1" dirty="0" err="1">
                <a:solidFill>
                  <a:srgbClr val="090612"/>
                </a:solidFill>
                <a:effectLst/>
              </a:rPr>
              <a:t>окислительно</a:t>
            </a:r>
            <a:r>
              <a:rPr lang="ru-RU" sz="2800" b="1" i="1" dirty="0">
                <a:solidFill>
                  <a:srgbClr val="090612"/>
                </a:solidFill>
                <a:effectLst/>
              </a:rPr>
              <a:t>- восстановительных реакциях, как химических реакциях по признаку изменения степени </a:t>
            </a:r>
            <a:r>
              <a:rPr lang="ru-RU" sz="2800" b="1" i="1" dirty="0" smtClean="0">
                <a:solidFill>
                  <a:srgbClr val="090612"/>
                </a:solidFill>
                <a:effectLst/>
              </a:rPr>
              <a:t>окисления</a:t>
            </a:r>
            <a:endParaRPr lang="ru-RU" sz="2800" b="1" dirty="0" smtClean="0">
              <a:solidFill>
                <a:srgbClr val="090612"/>
              </a:solidFill>
              <a:effectLst/>
            </a:endParaRPr>
          </a:p>
          <a:p>
            <a:pPr>
              <a:buNone/>
              <a:defRPr/>
            </a:pPr>
            <a:r>
              <a:rPr lang="ru-RU" sz="3900" i="1" dirty="0" smtClean="0"/>
              <a:t>Задачи</a:t>
            </a:r>
            <a:r>
              <a:rPr lang="ru-RU" sz="3900" dirty="0"/>
              <a:t>:</a:t>
            </a:r>
            <a:endParaRPr lang="ru-RU" sz="3900" i="1" dirty="0"/>
          </a:p>
          <a:p>
            <a:pPr>
              <a:defRPr/>
            </a:pPr>
            <a:r>
              <a:rPr lang="ru-RU" sz="2800" b="1" i="1" dirty="0">
                <a:solidFill>
                  <a:srgbClr val="090612"/>
                </a:solidFill>
                <a:effectLst/>
              </a:rPr>
              <a:t>Знать понятия и уметь определять окислитель и восстановитель, процессы окисления и восстановления.                             </a:t>
            </a:r>
          </a:p>
          <a:p>
            <a:pPr>
              <a:defRPr/>
            </a:pPr>
            <a:r>
              <a:rPr lang="ru-RU" sz="2800" b="1" i="1" dirty="0">
                <a:solidFill>
                  <a:srgbClr val="090612"/>
                </a:solidFill>
                <a:effectLst/>
              </a:rPr>
              <a:t>Выработать умения  расставлять коэффициенты  методом электронного баланса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5297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2687568"/>
              </p:ext>
            </p:extLst>
          </p:nvPr>
        </p:nvGraphicFramePr>
        <p:xfrm>
          <a:off x="0" y="2644709"/>
          <a:ext cx="9080747" cy="4133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4664"/>
                <a:gridCol w="2195361"/>
                <a:gridCol w="2195361"/>
                <a:gridCol w="2195361"/>
              </a:tblGrid>
              <a:tr h="13776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383838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Реакция замещения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Calibri"/>
                          <a:cs typeface="Times New Roman"/>
                          <a:hlinkClick r:id="rId2" action="ppaction://hlinksldjump"/>
                        </a:rPr>
                        <a:t>30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Calibri"/>
                          <a:cs typeface="Times New Roman"/>
                          <a:hlinkClick r:id="rId3" action="ppaction://hlinksldjump"/>
                        </a:rPr>
                        <a:t>40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Calibri"/>
                          <a:cs typeface="Times New Roman"/>
                          <a:hlinkClick r:id="rId4" action="ppaction://hlinksldjump"/>
                        </a:rPr>
                        <a:t>50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776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383838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Реакция соединения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Calibri"/>
                          <a:cs typeface="Times New Roman"/>
                          <a:hlinkClick r:id="rId5" action="ppaction://hlinksldjump"/>
                        </a:rPr>
                        <a:t>30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Calibri"/>
                          <a:cs typeface="Times New Roman"/>
                          <a:hlinkClick r:id="rId6" action="ppaction://hlinksldjump"/>
                        </a:rPr>
                        <a:t>40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Calibri"/>
                          <a:cs typeface="Times New Roman"/>
                          <a:hlinkClick r:id="rId7" action="ppaction://hlinksldjump"/>
                        </a:rPr>
                        <a:t>50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776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383838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Реакция разложения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Calibri"/>
                          <a:cs typeface="Times New Roman"/>
                          <a:hlinkClick r:id="rId8" action="ppaction://hlinksldjump"/>
                        </a:rPr>
                        <a:t>30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Calibri"/>
                          <a:cs typeface="Times New Roman"/>
                          <a:hlinkClick r:id="rId9" action="ppaction://hlinksldjump"/>
                        </a:rPr>
                        <a:t>40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Calibri"/>
                          <a:ea typeface="Calibri"/>
                          <a:cs typeface="Times New Roman"/>
                          <a:hlinkClick r:id="rId10" action="ppaction://hlinksldjump"/>
                        </a:rPr>
                        <a:t>50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4968552" cy="145061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260648"/>
            <a:ext cx="5842992" cy="1282154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100" b="1" kern="1200" cap="none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dirty="0" smtClean="0">
                <a:solidFill>
                  <a:schemeClr val="bg1"/>
                </a:solidFill>
              </a:rPr>
              <a:t>РАУНД </a:t>
            </a:r>
            <a:r>
              <a:rPr lang="en-US" sz="3600" dirty="0" smtClean="0">
                <a:solidFill>
                  <a:schemeClr val="bg1"/>
                </a:solidFill>
              </a:rPr>
              <a:t>II</a:t>
            </a:r>
            <a:endParaRPr lang="ru-RU" sz="3600" dirty="0" smtClean="0">
              <a:solidFill>
                <a:schemeClr val="bg1"/>
              </a:solidFill>
            </a:endParaRPr>
          </a:p>
          <a:p>
            <a:r>
              <a:rPr lang="ru-RU" sz="3600" dirty="0" smtClean="0">
                <a:solidFill>
                  <a:schemeClr val="bg1"/>
                </a:solidFill>
              </a:rPr>
              <a:t>«Практикум»</a:t>
            </a:r>
            <a:endParaRPr lang="ru-RU" sz="3600" dirty="0">
              <a:solidFill>
                <a:schemeClr val="bg1"/>
              </a:solidFill>
            </a:endParaRPr>
          </a:p>
          <a:p>
            <a:endParaRPr lang="ru-RU" sz="36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0"/>
            <a:ext cx="3635896" cy="2679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37183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 txBox="1">
            <a:spLocks noGrp="1" noChangeArrowheads="1"/>
          </p:cNvSpPr>
          <p:nvPr>
            <p:ph idx="1"/>
          </p:nvPr>
        </p:nvSpPr>
        <p:spPr bwMode="auto">
          <a:xfrm>
            <a:off x="323528" y="692696"/>
            <a:ext cx="8208912" cy="2813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buFont typeface="Wingdings" pitchFamily="2" charset="2"/>
              <a:buNone/>
            </a:pPr>
            <a:r>
              <a:rPr lang="ru-RU" sz="2800" b="1" dirty="0">
                <a:solidFill>
                  <a:srgbClr val="090612"/>
                </a:solidFill>
              </a:rPr>
              <a:t>Повторим основные понятия</a:t>
            </a:r>
            <a:r>
              <a:rPr lang="ru-RU" sz="2800" b="1" dirty="0" smtClean="0">
                <a:solidFill>
                  <a:srgbClr val="090612"/>
                </a:solidFill>
              </a:rPr>
              <a:t>:</a:t>
            </a:r>
          </a:p>
          <a:p>
            <a:pPr eaLnBrk="1" hangingPunct="1">
              <a:buFont typeface="Wingdings" pitchFamily="2" charset="2"/>
              <a:buNone/>
            </a:pPr>
            <a:endParaRPr lang="ru-RU" sz="2800" b="1" dirty="0">
              <a:solidFill>
                <a:srgbClr val="090612"/>
              </a:solidFill>
            </a:endParaRPr>
          </a:p>
          <a:p>
            <a:pPr eaLnBrk="1" hangingPunct="1">
              <a:buFontTx/>
              <a:buAutoNum type="arabicPeriod"/>
            </a:pPr>
            <a:r>
              <a:rPr lang="en-US" sz="2800" dirty="0"/>
              <a:t>H</a:t>
            </a:r>
            <a:r>
              <a:rPr lang="ru-RU" sz="2800" baseline="-25000" dirty="0"/>
              <a:t>2</a:t>
            </a:r>
            <a:r>
              <a:rPr lang="en-US" sz="2800" dirty="0"/>
              <a:t>SO</a:t>
            </a:r>
            <a:r>
              <a:rPr lang="ru-RU" sz="2800" baseline="-25000" dirty="0"/>
              <a:t>3</a:t>
            </a:r>
            <a:r>
              <a:rPr lang="ru-RU" sz="2800" baseline="30000" dirty="0"/>
              <a:t> </a:t>
            </a:r>
            <a:endParaRPr lang="ru-RU" sz="2800" dirty="0"/>
          </a:p>
          <a:p>
            <a:pPr eaLnBrk="1" hangingPunct="1">
              <a:buFontTx/>
              <a:buAutoNum type="arabicPeriod"/>
            </a:pPr>
            <a:r>
              <a:rPr lang="ru-RU" sz="2400" dirty="0"/>
              <a:t>Что такое степень окисления?</a:t>
            </a:r>
          </a:p>
          <a:p>
            <a:pPr eaLnBrk="1" hangingPunct="1">
              <a:buFontTx/>
              <a:buAutoNum type="arabicPeriod"/>
            </a:pPr>
            <a:r>
              <a:rPr lang="ru-RU" sz="2400" dirty="0"/>
              <a:t>Правила определения степени окисления атомов в соединении.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136" y="692696"/>
            <a:ext cx="8229600" cy="11430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4400" i="1" dirty="0">
                <a:solidFill>
                  <a:srgbClr val="FFFF99"/>
                </a:solidFill>
              </a:rPr>
              <a:t/>
            </a:r>
            <a:br>
              <a:rPr lang="ru-RU" sz="4400" i="1" dirty="0">
                <a:solidFill>
                  <a:srgbClr val="FFFF99"/>
                </a:solidFill>
              </a:rPr>
            </a:br>
            <a:endParaRPr lang="ru-RU" dirty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2843808" y="4005064"/>
            <a:ext cx="5955476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2800" b="1" dirty="0"/>
              <a:t>H</a:t>
            </a:r>
            <a:r>
              <a:rPr lang="ru-RU" sz="2800" b="1" baseline="-25000" dirty="0"/>
              <a:t>2</a:t>
            </a:r>
            <a:r>
              <a:rPr lang="ru-RU" sz="2800" b="1" baseline="30000" dirty="0"/>
              <a:t>+1</a:t>
            </a:r>
            <a:r>
              <a:rPr lang="en-US" sz="2800" b="1" dirty="0" err="1" smtClean="0"/>
              <a:t>S</a:t>
            </a:r>
            <a:r>
              <a:rPr lang="en-US" sz="2800" b="1" baseline="30000" dirty="0" err="1" smtClean="0"/>
              <a:t>x</a:t>
            </a:r>
            <a:r>
              <a:rPr lang="ru-RU" sz="2800" b="1" baseline="30000" dirty="0" smtClean="0"/>
              <a:t> </a:t>
            </a:r>
            <a:r>
              <a:rPr lang="en-US" sz="2800" b="1" dirty="0" smtClean="0"/>
              <a:t>O</a:t>
            </a:r>
            <a:r>
              <a:rPr lang="ru-RU" sz="2800" b="1" baseline="-25000" dirty="0"/>
              <a:t>3</a:t>
            </a:r>
            <a:r>
              <a:rPr lang="ru-RU" sz="2800" b="1" baseline="30000" dirty="0"/>
              <a:t>-2                                                            </a:t>
            </a:r>
            <a:endParaRPr lang="ru-RU" sz="2800" b="1" dirty="0"/>
          </a:p>
          <a:p>
            <a:pPr eaLnBrk="1" hangingPunct="1"/>
            <a:r>
              <a:rPr lang="ru-RU" sz="2800" b="1" dirty="0"/>
              <a:t>(+1)</a:t>
            </a:r>
            <a:r>
              <a:rPr lang="en-US" sz="2800" b="1" dirty="0"/>
              <a:t> </a:t>
            </a:r>
            <a:r>
              <a:rPr lang="ru-RU" sz="2800" b="1" baseline="30000" dirty="0"/>
              <a:t>*</a:t>
            </a:r>
            <a:r>
              <a:rPr lang="en-US" sz="2800" b="1" dirty="0"/>
              <a:t> </a:t>
            </a:r>
            <a:r>
              <a:rPr lang="ru-RU" sz="2800" b="1" dirty="0"/>
              <a:t>2 +</a:t>
            </a:r>
            <a:r>
              <a:rPr lang="en-US" sz="2800" b="1" dirty="0"/>
              <a:t>X</a:t>
            </a:r>
            <a:r>
              <a:rPr lang="ru-RU" sz="2800" b="1" dirty="0"/>
              <a:t>*1  + (-2)</a:t>
            </a:r>
            <a:r>
              <a:rPr lang="en-US" sz="2800" b="1" dirty="0"/>
              <a:t> </a:t>
            </a:r>
            <a:r>
              <a:rPr lang="ru-RU" sz="2800" b="1" baseline="30000" dirty="0"/>
              <a:t>.</a:t>
            </a:r>
            <a:r>
              <a:rPr lang="en-US" sz="2800" b="1" baseline="30000" dirty="0"/>
              <a:t> </a:t>
            </a:r>
            <a:r>
              <a:rPr lang="ru-RU" sz="2800" b="1" dirty="0"/>
              <a:t>3 = 0</a:t>
            </a:r>
          </a:p>
          <a:p>
            <a:pPr eaLnBrk="1" hangingPunct="1"/>
            <a:r>
              <a:rPr lang="en-US" sz="2800" b="1" dirty="0"/>
              <a:t>X</a:t>
            </a:r>
            <a:r>
              <a:rPr lang="ru-RU" sz="2800" b="1" dirty="0"/>
              <a:t> = +4</a:t>
            </a:r>
          </a:p>
          <a:p>
            <a:pPr eaLnBrk="1" hangingPunct="1"/>
            <a:r>
              <a:rPr lang="en-US" sz="2800" b="1" dirty="0"/>
              <a:t>H</a:t>
            </a:r>
            <a:r>
              <a:rPr lang="ru-RU" sz="2800" b="1" baseline="-25000" dirty="0"/>
              <a:t>2</a:t>
            </a:r>
            <a:r>
              <a:rPr lang="ru-RU" sz="2800" b="1" baseline="30000" dirty="0"/>
              <a:t>+1</a:t>
            </a:r>
            <a:r>
              <a:rPr lang="en-US" sz="2800" b="1" dirty="0"/>
              <a:t>S</a:t>
            </a:r>
            <a:r>
              <a:rPr lang="ru-RU" sz="2800" b="1" baseline="30000" dirty="0"/>
              <a:t>+4</a:t>
            </a:r>
            <a:r>
              <a:rPr lang="en-US" sz="2800" b="1" dirty="0"/>
              <a:t>O</a:t>
            </a:r>
            <a:r>
              <a:rPr lang="ru-RU" sz="2800" b="1" baseline="-25000" dirty="0"/>
              <a:t>3</a:t>
            </a:r>
            <a:r>
              <a:rPr lang="ru-RU" sz="2800" b="1" dirty="0"/>
              <a:t> </a:t>
            </a:r>
            <a:r>
              <a:rPr lang="ru-RU" sz="2800" b="1" baseline="30000" dirty="0"/>
              <a:t>-2</a:t>
            </a:r>
            <a:endParaRPr lang="ru-RU" sz="2800" b="1" dirty="0"/>
          </a:p>
          <a:p>
            <a:pPr eaLnBrk="1" hangingPunct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3636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2"/>
          <p:cNvSpPr txBox="1">
            <a:spLocks/>
          </p:cNvSpPr>
          <p:nvPr/>
        </p:nvSpPr>
        <p:spPr>
          <a:xfrm>
            <a:off x="4284663" y="404813"/>
            <a:ext cx="4679950" cy="1944687"/>
          </a:xfrm>
          <a:prstGeom prst="rect">
            <a:avLst/>
          </a:prstGeom>
        </p:spPr>
        <p:txBody>
          <a:bodyPr/>
          <a:lstStyle>
            <a:lvl1pPr marL="274320" indent="-256032" algn="l" defTabSz="914400" rtl="0" eaLnBrk="1" latinLnBrk="0" hangingPunct="1">
              <a:spcBef>
                <a:spcPct val="20000"/>
              </a:spcBef>
              <a:spcAft>
                <a:spcPts val="0"/>
              </a:spcAft>
              <a:buSzPct val="60000"/>
              <a:buFont typeface="Wingdings" pitchFamily="2" charset="2"/>
              <a:buChar char=""/>
              <a:defRPr sz="21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6400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2pPr>
            <a:lvl3pPr marL="10058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7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4pPr>
            <a:lvl5pPr marL="164592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5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defRPr>
            </a:lvl5pPr>
            <a:lvl6pPr marL="196596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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6pPr>
            <a:lvl7pPr marL="224028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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7pPr>
            <a:lvl8pPr marL="251460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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8pPr>
            <a:lvl9pPr marL="2834640" indent="-256032" algn="l" defTabSz="914400" rtl="0" eaLnBrk="1" latinLnBrk="0" hangingPunct="1">
              <a:spcBef>
                <a:spcPct val="20000"/>
              </a:spcBef>
              <a:buSzPct val="60000"/>
              <a:buFont typeface="Wingdings" pitchFamily="2" charset="2"/>
              <a:buChar char=""/>
              <a:defRPr sz="1400" kern="1200">
                <a:solidFill>
                  <a:schemeClr val="tx1"/>
                </a:solidFill>
                <a:effectLst>
                  <a:outerShdw blurRad="38100" dist="38100" dir="2700000" algn="ctr" rotWithShape="0">
                    <a:srgbClr val="000000">
                      <a:alpha val="43000"/>
                    </a:srgb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Wingdings" pitchFamily="2" charset="2"/>
              <a:buNone/>
              <a:defRPr/>
            </a:pPr>
            <a:r>
              <a:rPr lang="ru-RU" sz="2400" smtClean="0">
                <a:solidFill>
                  <a:srgbClr val="FF0000"/>
                </a:solidFill>
              </a:rPr>
              <a:t>Внимание!</a:t>
            </a:r>
            <a:r>
              <a:rPr lang="ru-RU" sz="2400" smtClean="0"/>
              <a:t/>
            </a:r>
            <a:br>
              <a:rPr lang="ru-RU" sz="2400" smtClean="0"/>
            </a:br>
            <a:r>
              <a:rPr lang="ru-RU" sz="2400" smtClean="0"/>
              <a:t>Чтобы жизнь свою</a:t>
            </a:r>
            <a:br>
              <a:rPr lang="ru-RU" sz="2400" smtClean="0"/>
            </a:br>
            <a:r>
              <a:rPr lang="ru-RU" sz="2400" smtClean="0"/>
              <a:t>Не подвергать опасности,</a:t>
            </a:r>
            <a:br>
              <a:rPr lang="ru-RU" sz="2400" smtClean="0"/>
            </a:br>
            <a:r>
              <a:rPr lang="ru-RU" sz="2400" smtClean="0"/>
              <a:t>Соблюдайте, ребята</a:t>
            </a:r>
            <a:br>
              <a:rPr lang="ru-RU" sz="2400" smtClean="0"/>
            </a:br>
            <a:r>
              <a:rPr lang="ru-RU" sz="2400" smtClean="0"/>
              <a:t>Правила безопасности.</a:t>
            </a:r>
          </a:p>
          <a:p>
            <a:pPr>
              <a:defRPr/>
            </a:pPr>
            <a:endParaRPr lang="ru-RU" dirty="0"/>
          </a:p>
        </p:txBody>
      </p:sp>
      <p:pic>
        <p:nvPicPr>
          <p:cNvPr id="3" name="Рисунок 5" descr="img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5" y="188639"/>
            <a:ext cx="3995936" cy="29966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6" descr="bezimeni-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" y="3645024"/>
            <a:ext cx="3923595" cy="27443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img4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180" y="2276872"/>
            <a:ext cx="3038615" cy="22789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149080"/>
            <a:ext cx="3425957" cy="2569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64602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9135" y="620688"/>
            <a:ext cx="8229600" cy="91697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>
                <a:solidFill>
                  <a:schemeClr val="bg1"/>
                </a:solidFill>
              </a:rPr>
              <a:t/>
            </a:r>
            <a:br>
              <a:rPr lang="ru-RU" dirty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40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4400" dirty="0">
                <a:solidFill>
                  <a:schemeClr val="bg1"/>
                </a:solidFill>
              </a:rPr>
              <a:t>Тема: </a:t>
            </a:r>
            <a:r>
              <a:rPr lang="ru-RU" sz="4400" dirty="0" smtClean="0">
                <a:solidFill>
                  <a:schemeClr val="bg1"/>
                </a:solidFill>
              </a:rPr>
              <a:t>«</a:t>
            </a:r>
            <a:r>
              <a:rPr lang="ru-RU" sz="44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Реакция замещения»</a:t>
            </a:r>
            <a:br>
              <a:rPr lang="ru-RU" sz="44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4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30б</a:t>
            </a:r>
            <a:endParaRPr lang="ru-RU" sz="4400" dirty="0">
              <a:solidFill>
                <a:schemeClr val="bg1"/>
              </a:solidFill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208645" y="2180691"/>
            <a:ext cx="8878713" cy="1329099"/>
            <a:chOff x="447668" y="1700808"/>
            <a:chExt cx="8878713" cy="1329099"/>
          </a:xfrm>
        </p:grpSpPr>
        <p:sp>
          <p:nvSpPr>
            <p:cNvPr id="13" name="Rectangle 2"/>
            <p:cNvSpPr>
              <a:spLocks noChangeArrowheads="1"/>
            </p:cNvSpPr>
            <p:nvPr/>
          </p:nvSpPr>
          <p:spPr bwMode="auto">
            <a:xfrm>
              <a:off x="479536" y="1700808"/>
              <a:ext cx="8846845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non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45085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1) нитрат серебра   +   </a:t>
              </a:r>
              <a:r>
                <a:rPr kumimoji="0" lang="en-US" sz="28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HCl</a:t>
              </a: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         </a:t>
              </a:r>
              <a:r>
                <a:rPr kumimoji="0" lang="en-US" sz="2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Ag</a:t>
              </a: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 +  </a:t>
              </a:r>
              <a:r>
                <a:rPr kumimoji="0" lang="en-US" sz="2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HNO</a:t>
              </a:r>
              <a:r>
                <a:rPr kumimoji="0" lang="ru-RU" sz="2800" b="1" i="0" u="none" strike="noStrike" cap="none" normalizeH="0" baseline="-3000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3</a:t>
              </a:r>
              <a:endPara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47668" y="2322021"/>
              <a:ext cx="8244408" cy="70788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       2) 2</a:t>
              </a:r>
              <a:r>
                <a:rPr kumimoji="0" lang="en-US" sz="28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HCl</a:t>
              </a: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+  цинк                 </a:t>
              </a:r>
              <a:r>
                <a:rPr kumimoji="0" lang="en-US" sz="2800" b="1" i="0" u="none" strike="noStrike" cap="none" normalizeH="0" baseline="0" dirty="0" err="1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ZnCl</a:t>
              </a:r>
              <a:r>
                <a:rPr kumimoji="0" lang="ru-RU" sz="2800" b="1" i="0" u="none" strike="noStrike" cap="none" normalizeH="0" baseline="-3000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r>
                <a:rPr kumimoji="0" lang="ru-RU" sz="2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 +    </a:t>
              </a:r>
              <a:r>
                <a:rPr kumimoji="0" lang="en-US" sz="2800" b="1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H</a:t>
              </a:r>
              <a:r>
                <a:rPr kumimoji="0" lang="ru-RU" sz="2800" b="1" i="0" u="none" strike="noStrike" cap="none" normalizeH="0" baseline="-3000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r>
                <a:rPr kumimoji="0" lang="ru-RU" sz="2800" b="0" i="0" u="none" strike="noStrike" cap="none" normalizeH="0" baseline="-3000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                      </a:t>
              </a:r>
              <a:endPara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3" name="Группа 2"/>
            <p:cNvGrpSpPr/>
            <p:nvPr/>
          </p:nvGrpSpPr>
          <p:grpSpPr>
            <a:xfrm>
              <a:off x="4902958" y="1942434"/>
              <a:ext cx="1520157" cy="838494"/>
              <a:chOff x="4913771" y="1942434"/>
              <a:chExt cx="1509344" cy="1341952"/>
            </a:xfrm>
          </p:grpSpPr>
          <p:cxnSp>
            <p:nvCxnSpPr>
              <p:cNvPr id="14" name="AutoShape 117"/>
              <p:cNvCxnSpPr>
                <a:cxnSpLocks noChangeShapeType="1"/>
              </p:cNvCxnSpPr>
              <p:nvPr/>
            </p:nvCxnSpPr>
            <p:spPr bwMode="auto">
              <a:xfrm>
                <a:off x="5775043" y="1942434"/>
                <a:ext cx="648072" cy="635"/>
              </a:xfrm>
              <a:prstGeom prst="straightConnector1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" name="AutoShape 117"/>
              <p:cNvCxnSpPr>
                <a:cxnSpLocks noChangeShapeType="1"/>
              </p:cNvCxnSpPr>
              <p:nvPr/>
            </p:nvCxnSpPr>
            <p:spPr bwMode="auto">
              <a:xfrm>
                <a:off x="4913771" y="3283751"/>
                <a:ext cx="886869" cy="635"/>
              </a:xfrm>
              <a:prstGeom prst="straightConnector1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</p:grp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115" y="4797152"/>
            <a:ext cx="2720885" cy="2005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18336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2777" y="1916832"/>
            <a:ext cx="8229600" cy="2448272"/>
          </a:xfrm>
        </p:spPr>
        <p:txBody>
          <a:bodyPr/>
          <a:lstStyle/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1) </a:t>
            </a:r>
            <a:r>
              <a:rPr lang="en-US" b="1" dirty="0" smtClean="0">
                <a:solidFill>
                  <a:srgbClr val="FF0000"/>
                </a:solidFill>
              </a:rPr>
              <a:t>….   </a:t>
            </a:r>
            <a:r>
              <a:rPr lang="en-US" b="1" dirty="0">
                <a:solidFill>
                  <a:srgbClr val="FF0000"/>
                </a:solidFill>
              </a:rPr>
              <a:t>+   </a:t>
            </a:r>
            <a:r>
              <a:rPr lang="en-US" b="1" dirty="0" err="1">
                <a:solidFill>
                  <a:srgbClr val="FF0000"/>
                </a:solidFill>
              </a:rPr>
              <a:t>HCl</a:t>
            </a:r>
            <a:r>
              <a:rPr lang="en-US" b="1" dirty="0">
                <a:solidFill>
                  <a:srgbClr val="FF0000"/>
                </a:solidFill>
              </a:rPr>
              <a:t>                Ag    +    </a:t>
            </a:r>
            <a:r>
              <a:rPr lang="en-US" b="1" dirty="0" smtClean="0">
                <a:solidFill>
                  <a:srgbClr val="FF0000"/>
                </a:solidFill>
              </a:rPr>
              <a:t>HNO</a:t>
            </a:r>
            <a:r>
              <a:rPr lang="en-US" b="1" baseline="-25000" dirty="0" smtClean="0">
                <a:solidFill>
                  <a:srgbClr val="FF0000"/>
                </a:solidFill>
              </a:rPr>
              <a:t>3</a:t>
            </a:r>
            <a:endParaRPr lang="ru-RU" b="1" dirty="0">
              <a:solidFill>
                <a:srgbClr val="FF0000"/>
              </a:solidFill>
            </a:endParaRPr>
          </a:p>
          <a:p>
            <a:pPr marL="137160" indent="0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  </a:t>
            </a:r>
            <a:endParaRPr lang="ru-RU" dirty="0" smtClean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)    2HCl   +  …               ZnCl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    +    H</a:t>
            </a:r>
            <a:r>
              <a:rPr lang="en-US" b="1" baseline="-25000" dirty="0">
                <a:solidFill>
                  <a:srgbClr val="FF0000"/>
                </a:solidFill>
              </a:rPr>
              <a:t>2                       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400" dirty="0">
                <a:effectLst/>
                <a:latin typeface="Calibri"/>
                <a:ea typeface="Calibri"/>
                <a:cs typeface="Times New Roman"/>
              </a:rPr>
            </a:br>
            <a:r>
              <a:rPr lang="ru-RU" sz="4400" dirty="0">
                <a:solidFill>
                  <a:schemeClr val="bg1"/>
                </a:solidFill>
              </a:rPr>
              <a:t>Тема: </a:t>
            </a:r>
            <a:r>
              <a:rPr lang="ru-RU" sz="4400" dirty="0" smtClean="0">
                <a:solidFill>
                  <a:schemeClr val="bg1"/>
                </a:solidFill>
              </a:rPr>
              <a:t>«</a:t>
            </a:r>
            <a:r>
              <a:rPr lang="ru-RU" sz="44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Реакция замещения»</a:t>
            </a:r>
            <a:r>
              <a:rPr lang="ru-RU" sz="4400" dirty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4400" dirty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400" dirty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40б</a:t>
            </a:r>
            <a:endParaRPr lang="ru-RU" sz="4400" dirty="0">
              <a:solidFill>
                <a:schemeClr val="bg1"/>
              </a:solidFill>
            </a:endParaRPr>
          </a:p>
        </p:txBody>
      </p:sp>
      <p:cxnSp>
        <p:nvCxnSpPr>
          <p:cNvPr id="4" name="AutoShape 117"/>
          <p:cNvCxnSpPr>
            <a:cxnSpLocks noChangeShapeType="1"/>
          </p:cNvCxnSpPr>
          <p:nvPr/>
        </p:nvCxnSpPr>
        <p:spPr bwMode="auto">
          <a:xfrm>
            <a:off x="2339752" y="2564904"/>
            <a:ext cx="648072" cy="63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AutoShape 117"/>
          <p:cNvCxnSpPr>
            <a:cxnSpLocks noChangeShapeType="1"/>
          </p:cNvCxnSpPr>
          <p:nvPr/>
        </p:nvCxnSpPr>
        <p:spPr bwMode="auto">
          <a:xfrm>
            <a:off x="2526379" y="3717032"/>
            <a:ext cx="648072" cy="63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8" name="Рисунок 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7693" y="4653135"/>
            <a:ext cx="2916308" cy="21491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9" name="AutoShape 117"/>
          <p:cNvCxnSpPr>
            <a:cxnSpLocks noChangeShapeType="1"/>
          </p:cNvCxnSpPr>
          <p:nvPr/>
        </p:nvCxnSpPr>
        <p:spPr bwMode="auto">
          <a:xfrm>
            <a:off x="3779912" y="2420888"/>
            <a:ext cx="0" cy="34534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AutoShape 117"/>
          <p:cNvCxnSpPr>
            <a:cxnSpLocks noChangeShapeType="1"/>
          </p:cNvCxnSpPr>
          <p:nvPr/>
        </p:nvCxnSpPr>
        <p:spPr bwMode="auto">
          <a:xfrm flipV="1">
            <a:off x="5148064" y="3486299"/>
            <a:ext cx="0" cy="39604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10025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665419"/>
            <a:ext cx="8435280" cy="2915709"/>
          </a:xfrm>
        </p:spPr>
        <p:txBody>
          <a:bodyPr/>
          <a:lstStyle/>
          <a:p>
            <a:pPr marL="137160" indent="0">
              <a:buNone/>
            </a:pPr>
            <a:endParaRPr lang="ru-RU" dirty="0" smtClean="0">
              <a:solidFill>
                <a:srgbClr val="FF0000"/>
              </a:solidFill>
              <a:effectLst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0000"/>
                </a:solidFill>
                <a:effectLst/>
              </a:rPr>
              <a:t> 1) нитрат </a:t>
            </a:r>
            <a:r>
              <a:rPr lang="ru-RU" b="1" dirty="0">
                <a:solidFill>
                  <a:srgbClr val="FF0000"/>
                </a:solidFill>
                <a:effectLst/>
              </a:rPr>
              <a:t>серебра   +   соляная 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                          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Ag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b="1" dirty="0">
                <a:solidFill>
                  <a:srgbClr val="FF0000"/>
                </a:solidFill>
                <a:effectLst/>
              </a:rPr>
              <a:t>+ </a:t>
            </a:r>
            <a:r>
              <a:rPr lang="en-US" b="1" dirty="0">
                <a:solidFill>
                  <a:srgbClr val="FF0000"/>
                </a:solidFill>
                <a:effectLst/>
              </a:rPr>
              <a:t>HNO</a:t>
            </a:r>
            <a:r>
              <a:rPr lang="ru-RU" b="1" baseline="-25000" dirty="0">
                <a:solidFill>
                  <a:srgbClr val="FF0000"/>
                </a:solidFill>
                <a:effectLst/>
              </a:rPr>
              <a:t>3</a:t>
            </a:r>
            <a:r>
              <a:rPr lang="ru-RU" b="1" dirty="0">
                <a:solidFill>
                  <a:srgbClr val="FF0000"/>
                </a:solidFill>
                <a:effectLst/>
              </a:rPr>
              <a:t> 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b="1" dirty="0" smtClean="0">
                <a:solidFill>
                  <a:srgbClr val="FF0000"/>
                </a:solidFill>
                <a:effectLst/>
              </a:rPr>
              <a:t>                                         кислота</a:t>
            </a:r>
          </a:p>
          <a:p>
            <a:pPr marL="137160" indent="0">
              <a:buNone/>
            </a:pPr>
            <a:endParaRPr lang="ru-RU" dirty="0">
              <a:solidFill>
                <a:srgbClr val="FF0000"/>
              </a:solidFill>
              <a:effectLst/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rgbClr val="FF0000"/>
                </a:solidFill>
                <a:effectLst/>
              </a:rPr>
              <a:t> </a:t>
            </a:r>
            <a:r>
              <a:rPr lang="ru-RU" b="1" dirty="0">
                <a:solidFill>
                  <a:srgbClr val="FF0000"/>
                </a:solidFill>
                <a:effectLst/>
              </a:rPr>
              <a:t>2) соляная кислота + цинк               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…..  +…….</a:t>
            </a:r>
            <a:endParaRPr lang="ru-RU" b="1" dirty="0">
              <a:solidFill>
                <a:srgbClr val="FF0000"/>
              </a:solidFill>
              <a:effectLst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4400" dirty="0">
                <a:solidFill>
                  <a:schemeClr val="bg1"/>
                </a:solidFill>
              </a:rPr>
              <a:t>Тема: </a:t>
            </a:r>
            <a:r>
              <a:rPr lang="ru-RU" sz="4400" dirty="0" smtClean="0">
                <a:solidFill>
                  <a:schemeClr val="bg1"/>
                </a:solidFill>
              </a:rPr>
              <a:t>«</a:t>
            </a:r>
            <a:r>
              <a:rPr lang="ru-RU" sz="44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Реакция замещения»</a:t>
            </a:r>
            <a:r>
              <a:rPr lang="ru-RU" sz="4400" dirty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4400" dirty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400" dirty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50б</a:t>
            </a:r>
            <a:endParaRPr lang="ru-RU" sz="4400" dirty="0">
              <a:solidFill>
                <a:schemeClr val="bg1"/>
              </a:solidFill>
            </a:endParaRPr>
          </a:p>
        </p:txBody>
      </p:sp>
      <p:cxnSp>
        <p:nvCxnSpPr>
          <p:cNvPr id="4" name="AutoShape 117"/>
          <p:cNvCxnSpPr>
            <a:cxnSpLocks noChangeShapeType="1"/>
          </p:cNvCxnSpPr>
          <p:nvPr/>
        </p:nvCxnSpPr>
        <p:spPr bwMode="auto">
          <a:xfrm>
            <a:off x="4933734" y="2564904"/>
            <a:ext cx="648072" cy="63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" name="AutoShape 117"/>
          <p:cNvCxnSpPr>
            <a:cxnSpLocks noChangeShapeType="1"/>
          </p:cNvCxnSpPr>
          <p:nvPr/>
        </p:nvCxnSpPr>
        <p:spPr bwMode="auto">
          <a:xfrm>
            <a:off x="4285662" y="3645024"/>
            <a:ext cx="648072" cy="63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759630"/>
            <a:ext cx="2771800" cy="2042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91409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56792"/>
            <a:ext cx="8712968" cy="3384376"/>
          </a:xfrm>
        </p:spPr>
        <p:txBody>
          <a:bodyPr/>
          <a:lstStyle/>
          <a:p>
            <a:pPr marL="137160" indent="0">
              <a:buNone/>
            </a:pPr>
            <a:r>
              <a:rPr lang="ru-RU" b="1" dirty="0" smtClean="0">
                <a:solidFill>
                  <a:srgbClr val="FF0000"/>
                </a:solidFill>
                <a:effectLst/>
              </a:rPr>
              <a:t>1)Сульфат     </a:t>
            </a:r>
            <a:r>
              <a:rPr lang="ru-RU" b="1" dirty="0">
                <a:solidFill>
                  <a:srgbClr val="FF0000"/>
                </a:solidFill>
                <a:effectLst/>
              </a:rPr>
              <a:t>+ 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   хлорид                </a:t>
            </a:r>
            <a:r>
              <a:rPr lang="en-US" b="1" dirty="0" err="1" smtClean="0">
                <a:solidFill>
                  <a:srgbClr val="FF0000"/>
                </a:solidFill>
                <a:effectLst/>
              </a:rPr>
              <a:t>BaSO</a:t>
            </a:r>
            <a:r>
              <a:rPr lang="ru-RU" b="1" baseline="-25000" dirty="0">
                <a:solidFill>
                  <a:srgbClr val="FF0000"/>
                </a:solidFill>
                <a:effectLst/>
              </a:rPr>
              <a:t>4   </a:t>
            </a:r>
            <a:r>
              <a:rPr lang="ru-RU" b="1" dirty="0">
                <a:solidFill>
                  <a:srgbClr val="FF0000"/>
                </a:solidFill>
                <a:effectLst/>
              </a:rPr>
              <a:t>+ С</a:t>
            </a:r>
            <a:r>
              <a:rPr lang="en-US" b="1" dirty="0" err="1">
                <a:solidFill>
                  <a:srgbClr val="FF0000"/>
                </a:solidFill>
                <a:effectLst/>
              </a:rPr>
              <a:t>uCl</a:t>
            </a:r>
            <a:r>
              <a:rPr lang="ru-RU" b="1" baseline="-25000" dirty="0">
                <a:solidFill>
                  <a:srgbClr val="FF0000"/>
                </a:solidFill>
                <a:effectLst/>
              </a:rPr>
              <a:t>2</a:t>
            </a:r>
            <a:endParaRPr lang="ru-RU" b="1" dirty="0">
              <a:solidFill>
                <a:srgbClr val="FF0000"/>
              </a:solidFill>
              <a:effectLst/>
            </a:endParaRPr>
          </a:p>
          <a:p>
            <a:pPr marL="137160" indent="0">
              <a:buNone/>
            </a:pPr>
            <a:r>
              <a:rPr lang="ru-RU" b="1" dirty="0">
                <a:solidFill>
                  <a:srgbClr val="FF0000"/>
                </a:solidFill>
                <a:effectLst/>
              </a:rPr>
              <a:t>    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меди </a:t>
            </a:r>
            <a:r>
              <a:rPr lang="ru-RU" b="1" dirty="0">
                <a:solidFill>
                  <a:srgbClr val="FF0000"/>
                </a:solidFill>
                <a:effectLst/>
              </a:rPr>
              <a:t>(</a:t>
            </a:r>
            <a:r>
              <a:rPr lang="en-US" b="1" dirty="0">
                <a:solidFill>
                  <a:srgbClr val="FF0000"/>
                </a:solidFill>
                <a:effectLst/>
              </a:rPr>
              <a:t>II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)           бария</a:t>
            </a:r>
            <a:endParaRPr lang="ru-RU" b="1" dirty="0">
              <a:solidFill>
                <a:srgbClr val="FF0000"/>
              </a:solidFill>
              <a:effectLst/>
            </a:endParaRPr>
          </a:p>
          <a:p>
            <a:pPr marL="137160" indent="0">
              <a:buNone/>
            </a:pPr>
            <a:r>
              <a:rPr lang="ru-RU" b="1" dirty="0" smtClean="0">
                <a:solidFill>
                  <a:srgbClr val="FF0000"/>
                </a:solidFill>
                <a:effectLst/>
              </a:rPr>
              <a:t>  </a:t>
            </a:r>
          </a:p>
          <a:p>
            <a:pPr marL="137160" indent="0">
              <a:buNone/>
            </a:pPr>
            <a:endParaRPr lang="ru-RU" b="1" dirty="0">
              <a:solidFill>
                <a:srgbClr val="FF0000"/>
              </a:solidFill>
              <a:effectLst/>
            </a:endParaRPr>
          </a:p>
          <a:p>
            <a:pPr marL="137160" indent="0">
              <a:buNone/>
            </a:pPr>
            <a:r>
              <a:rPr lang="ru-RU" b="1" dirty="0" smtClean="0">
                <a:solidFill>
                  <a:srgbClr val="FF0000"/>
                </a:solidFill>
                <a:effectLst/>
              </a:rPr>
              <a:t>2</a:t>
            </a:r>
            <a:r>
              <a:rPr lang="ru-RU" b="1" dirty="0">
                <a:solidFill>
                  <a:srgbClr val="FF0000"/>
                </a:solidFill>
                <a:effectLst/>
              </a:rPr>
              <a:t>) 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магний  + кислород                ….+…..</a:t>
            </a:r>
            <a:endParaRPr lang="ru-RU" b="1" dirty="0">
              <a:solidFill>
                <a:srgbClr val="FF0000"/>
              </a:solidFill>
              <a:effectLst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76" y="476672"/>
            <a:ext cx="75438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Тема: </a:t>
            </a:r>
            <a:r>
              <a:rPr lang="ru-RU" dirty="0" smtClean="0">
                <a:solidFill>
                  <a:schemeClr val="bg1"/>
                </a:solidFill>
              </a:rPr>
              <a:t>«</a:t>
            </a:r>
            <a:r>
              <a:rPr lang="ru-RU" sz="4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Реакция соединения»</a:t>
            </a:r>
            <a:br>
              <a:rPr lang="ru-RU" sz="4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30б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4" name="AutoShape 117"/>
          <p:cNvCxnSpPr>
            <a:cxnSpLocks noChangeShapeType="1"/>
          </p:cNvCxnSpPr>
          <p:nvPr/>
        </p:nvCxnSpPr>
        <p:spPr bwMode="auto">
          <a:xfrm>
            <a:off x="3641286" y="2317171"/>
            <a:ext cx="79208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AutoShape 117"/>
          <p:cNvCxnSpPr>
            <a:cxnSpLocks noChangeShapeType="1"/>
          </p:cNvCxnSpPr>
          <p:nvPr/>
        </p:nvCxnSpPr>
        <p:spPr bwMode="auto">
          <a:xfrm>
            <a:off x="3419872" y="3861048"/>
            <a:ext cx="792088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" name="Рисунок 5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115" y="4797152"/>
            <a:ext cx="2720885" cy="2005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43922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709160"/>
          </a:xfrm>
        </p:spPr>
        <p:txBody>
          <a:bodyPr/>
          <a:lstStyle/>
          <a:p>
            <a:pPr marL="137160" indent="0">
              <a:buNone/>
            </a:pPr>
            <a:r>
              <a:rPr lang="ru-RU" b="1" dirty="0">
                <a:solidFill>
                  <a:srgbClr val="FF0000"/>
                </a:solidFill>
                <a:effectLst/>
              </a:rPr>
              <a:t>1) </a:t>
            </a:r>
            <a:r>
              <a:rPr lang="en-US" b="1" dirty="0" err="1">
                <a:solidFill>
                  <a:srgbClr val="FF0000"/>
                </a:solidFill>
                <a:effectLst/>
              </a:rPr>
              <a:t>CuSO</a:t>
            </a:r>
            <a:r>
              <a:rPr lang="ru-RU" b="1" baseline="-25000" dirty="0">
                <a:solidFill>
                  <a:srgbClr val="FF0000"/>
                </a:solidFill>
                <a:effectLst/>
              </a:rPr>
              <a:t>4 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+ …               сульфат бария  </a:t>
            </a:r>
            <a:r>
              <a:rPr lang="ru-RU" b="1" dirty="0">
                <a:solidFill>
                  <a:srgbClr val="FF0000"/>
                </a:solidFill>
                <a:effectLst/>
              </a:rPr>
              <a:t>+ хлорид меди (</a:t>
            </a:r>
            <a:r>
              <a:rPr lang="en-US" b="1" dirty="0">
                <a:solidFill>
                  <a:srgbClr val="FF0000"/>
                </a:solidFill>
                <a:effectLst/>
              </a:rPr>
              <a:t>II</a:t>
            </a:r>
            <a:r>
              <a:rPr lang="ru-RU" b="1" dirty="0">
                <a:solidFill>
                  <a:srgbClr val="FF0000"/>
                </a:solidFill>
                <a:effectLst/>
              </a:rPr>
              <a:t>)</a:t>
            </a:r>
          </a:p>
          <a:p>
            <a:pPr marL="137160" indent="0">
              <a:buNone/>
            </a:pPr>
            <a:endParaRPr lang="ru-RU" b="1" dirty="0">
              <a:solidFill>
                <a:schemeClr val="bg1"/>
              </a:solidFill>
            </a:endParaRPr>
          </a:p>
          <a:p>
            <a:pPr marL="137160" indent="0">
              <a:buNone/>
            </a:pPr>
            <a:r>
              <a:rPr lang="ru-RU" dirty="0"/>
              <a:t>	       </a:t>
            </a: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 </a:t>
            </a:r>
            <a:r>
              <a:rPr lang="ru-RU" b="1" dirty="0">
                <a:solidFill>
                  <a:srgbClr val="FF0000"/>
                </a:solidFill>
                <a:effectLst/>
              </a:rPr>
              <a:t>2) ….. + </a:t>
            </a:r>
            <a:r>
              <a:rPr lang="en-US" b="1" dirty="0">
                <a:solidFill>
                  <a:srgbClr val="FF0000"/>
                </a:solidFill>
                <a:effectLst/>
              </a:rPr>
              <a:t>…….	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            </a:t>
            </a:r>
            <a:r>
              <a:rPr lang="en-US" b="1" dirty="0" err="1" smtClean="0">
                <a:solidFill>
                  <a:srgbClr val="FF0000"/>
                </a:solidFill>
                <a:effectLst/>
              </a:rPr>
              <a:t>MgO</a:t>
            </a:r>
            <a:endParaRPr lang="ru-RU" b="1" dirty="0">
              <a:solidFill>
                <a:srgbClr val="FF0000"/>
              </a:solidFill>
              <a:effectLst/>
            </a:endParaRPr>
          </a:p>
          <a:p>
            <a:pPr marL="13716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27584" y="548680"/>
            <a:ext cx="7543800" cy="914400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</a:rPr>
              <a:t>Тема: </a:t>
            </a:r>
            <a:r>
              <a:rPr lang="ru-RU" sz="4000" dirty="0" smtClean="0">
                <a:solidFill>
                  <a:schemeClr val="bg1"/>
                </a:solidFill>
              </a:rPr>
              <a:t>«</a:t>
            </a:r>
            <a:r>
              <a:rPr lang="ru-RU" sz="36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Реакция соединения»</a:t>
            </a:r>
            <a:r>
              <a:rPr lang="ru-RU" sz="4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sz="4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40б</a:t>
            </a:r>
            <a:endParaRPr lang="ru-RU" sz="4000" dirty="0">
              <a:solidFill>
                <a:schemeClr val="bg1"/>
              </a:solidFill>
            </a:endParaRPr>
          </a:p>
        </p:txBody>
      </p:sp>
      <p:cxnSp>
        <p:nvCxnSpPr>
          <p:cNvPr id="5" name="AutoShape 117"/>
          <p:cNvCxnSpPr>
            <a:cxnSpLocks noChangeShapeType="1"/>
          </p:cNvCxnSpPr>
          <p:nvPr/>
        </p:nvCxnSpPr>
        <p:spPr bwMode="auto">
          <a:xfrm>
            <a:off x="2516194" y="2780928"/>
            <a:ext cx="572641" cy="635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AutoShape 117"/>
          <p:cNvCxnSpPr>
            <a:cxnSpLocks noChangeShapeType="1"/>
          </p:cNvCxnSpPr>
          <p:nvPr/>
        </p:nvCxnSpPr>
        <p:spPr bwMode="auto">
          <a:xfrm>
            <a:off x="2399066" y="4725144"/>
            <a:ext cx="577776" cy="0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Рисунок 6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885" y="4586951"/>
            <a:ext cx="3006115" cy="2215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8" name="AutoShape 117"/>
          <p:cNvCxnSpPr>
            <a:cxnSpLocks noChangeShapeType="1"/>
          </p:cNvCxnSpPr>
          <p:nvPr/>
        </p:nvCxnSpPr>
        <p:spPr bwMode="auto">
          <a:xfrm>
            <a:off x="5364088" y="2420888"/>
            <a:ext cx="0" cy="504056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493798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2358001"/>
          </a:xfrm>
        </p:spPr>
        <p:txBody>
          <a:bodyPr/>
          <a:lstStyle/>
          <a:p>
            <a:pPr marL="13716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1) сульфат </a:t>
            </a:r>
            <a:r>
              <a:rPr lang="ru-RU" b="1" dirty="0">
                <a:solidFill>
                  <a:srgbClr val="FF0000"/>
                </a:solidFill>
              </a:rPr>
              <a:t>меди (</a:t>
            </a:r>
            <a:r>
              <a:rPr lang="en-US" b="1" dirty="0">
                <a:solidFill>
                  <a:srgbClr val="FF0000"/>
                </a:solidFill>
              </a:rPr>
              <a:t>II</a:t>
            </a:r>
            <a:r>
              <a:rPr lang="ru-RU" b="1" dirty="0">
                <a:solidFill>
                  <a:srgbClr val="FF0000"/>
                </a:solidFill>
              </a:rPr>
              <a:t>) + хлорид </a:t>
            </a:r>
            <a:r>
              <a:rPr lang="ru-RU" b="1" dirty="0" smtClean="0">
                <a:solidFill>
                  <a:srgbClr val="FF0000"/>
                </a:solidFill>
              </a:rPr>
              <a:t>бария           ….+…..   </a:t>
            </a:r>
          </a:p>
          <a:p>
            <a:pPr marL="651510" indent="-514350">
              <a:buAutoNum type="arabicParenR"/>
            </a:pPr>
            <a:endParaRPr lang="ru-RU" b="1" dirty="0">
              <a:solidFill>
                <a:srgbClr val="FF0000"/>
              </a:solidFill>
            </a:endParaRPr>
          </a:p>
          <a:p>
            <a:pPr marL="137160" indent="0">
              <a:buNone/>
            </a:pPr>
            <a:endParaRPr lang="ru-RU" b="1" dirty="0" smtClean="0">
              <a:solidFill>
                <a:srgbClr val="FF0000"/>
              </a:solidFill>
            </a:endParaRPr>
          </a:p>
          <a:p>
            <a:pPr marL="13716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2</a:t>
            </a:r>
            <a:r>
              <a:rPr lang="ru-RU" b="1" dirty="0">
                <a:solidFill>
                  <a:srgbClr val="FF0000"/>
                </a:solidFill>
              </a:rPr>
              <a:t>) </a:t>
            </a:r>
            <a:r>
              <a:rPr lang="ru-RU" b="1" dirty="0" smtClean="0">
                <a:solidFill>
                  <a:srgbClr val="FF0000"/>
                </a:solidFill>
              </a:rPr>
              <a:t>углерод</a:t>
            </a:r>
            <a:r>
              <a:rPr lang="en-US" b="1" dirty="0" smtClean="0">
                <a:solidFill>
                  <a:srgbClr val="FF0000"/>
                </a:solidFill>
              </a:rPr>
              <a:t>  </a:t>
            </a:r>
            <a:r>
              <a:rPr lang="ru-RU" b="1" dirty="0">
                <a:solidFill>
                  <a:srgbClr val="FF0000"/>
                </a:solidFill>
              </a:rPr>
              <a:t>+ кислород  </a:t>
            </a:r>
            <a:r>
              <a:rPr lang="ru-RU" b="1" dirty="0" smtClean="0">
                <a:solidFill>
                  <a:srgbClr val="FF0000"/>
                </a:solidFill>
              </a:rPr>
              <a:t>          ….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84076" y="332656"/>
            <a:ext cx="7543800" cy="105841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Тема: </a:t>
            </a:r>
            <a:r>
              <a:rPr lang="ru-RU" dirty="0" smtClean="0">
                <a:solidFill>
                  <a:schemeClr val="bg1"/>
                </a:solidFill>
              </a:rPr>
              <a:t>«</a:t>
            </a:r>
            <a:r>
              <a:rPr lang="ru-RU" sz="4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Реакция соединения»</a:t>
            </a:r>
            <a:br>
              <a:rPr lang="ru-RU" sz="4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50б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5" name="AutoShape 117"/>
          <p:cNvCxnSpPr>
            <a:cxnSpLocks noChangeShapeType="1"/>
          </p:cNvCxnSpPr>
          <p:nvPr/>
        </p:nvCxnSpPr>
        <p:spPr bwMode="auto">
          <a:xfrm>
            <a:off x="5436096" y="2132856"/>
            <a:ext cx="572641" cy="63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AutoShape 117"/>
          <p:cNvCxnSpPr>
            <a:cxnSpLocks noChangeShapeType="1"/>
          </p:cNvCxnSpPr>
          <p:nvPr/>
        </p:nvCxnSpPr>
        <p:spPr bwMode="auto">
          <a:xfrm>
            <a:off x="3705350" y="3284984"/>
            <a:ext cx="572641" cy="63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" name="Рисунок 6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759630"/>
            <a:ext cx="2771800" cy="2042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03646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844824"/>
            <a:ext cx="6096000" cy="2282552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>
                <a:solidFill>
                  <a:srgbClr val="FF0000"/>
                </a:solidFill>
              </a:rPr>
              <a:t>1)</a:t>
            </a:r>
            <a:r>
              <a:rPr lang="ru-RU" dirty="0"/>
              <a:t> </a:t>
            </a:r>
            <a:r>
              <a:rPr lang="ru-RU" b="1" i="1" dirty="0">
                <a:solidFill>
                  <a:srgbClr val="FF0000"/>
                </a:solidFill>
                <a:effectLst/>
              </a:rPr>
              <a:t> </a:t>
            </a:r>
            <a:r>
              <a:rPr lang="en-US" b="1" dirty="0">
                <a:solidFill>
                  <a:srgbClr val="FF0000"/>
                </a:solidFill>
                <a:effectLst/>
              </a:rPr>
              <a:t>FeCl</a:t>
            </a:r>
            <a:r>
              <a:rPr lang="en-US" b="1" baseline="-25000" dirty="0">
                <a:solidFill>
                  <a:srgbClr val="FF0000"/>
                </a:solidFill>
                <a:effectLst/>
              </a:rPr>
              <a:t>3 </a:t>
            </a:r>
            <a:r>
              <a:rPr lang="en-US" b="1" dirty="0">
                <a:solidFill>
                  <a:srgbClr val="FF0000"/>
                </a:solidFill>
                <a:effectLst/>
              </a:rPr>
              <a:t>+ 2 </a:t>
            </a:r>
            <a:r>
              <a:rPr lang="en-US" b="1" dirty="0" err="1">
                <a:solidFill>
                  <a:srgbClr val="FF0000"/>
                </a:solidFill>
                <a:effectLst/>
              </a:rPr>
              <a:t>NaOH</a:t>
            </a:r>
            <a:r>
              <a:rPr lang="en-US" b="1" dirty="0">
                <a:solidFill>
                  <a:srgbClr val="FF0000"/>
                </a:solidFill>
                <a:effectLst/>
              </a:rPr>
              <a:t> </a:t>
            </a:r>
            <a:r>
              <a:rPr lang="pt-BR" dirty="0">
                <a:solidFill>
                  <a:srgbClr val="FF0000"/>
                </a:solidFill>
                <a:effectLst/>
              </a:rPr>
              <a:t>→ </a:t>
            </a:r>
            <a:r>
              <a:rPr lang="en-US" b="1" dirty="0">
                <a:solidFill>
                  <a:srgbClr val="FF0000"/>
                </a:solidFill>
                <a:effectLst/>
              </a:rPr>
              <a:t>Fe (OH)</a:t>
            </a:r>
            <a:r>
              <a:rPr lang="en-US" b="1" baseline="-25000" dirty="0">
                <a:solidFill>
                  <a:srgbClr val="FF0000"/>
                </a:solidFill>
                <a:effectLst/>
              </a:rPr>
              <a:t>3  </a:t>
            </a:r>
            <a:r>
              <a:rPr lang="en-US" b="1" dirty="0">
                <a:solidFill>
                  <a:srgbClr val="FF0000"/>
                </a:solidFill>
                <a:effectLst/>
              </a:rPr>
              <a:t>+ </a:t>
            </a:r>
            <a:r>
              <a:rPr lang="en-US" b="1" dirty="0" err="1">
                <a:solidFill>
                  <a:srgbClr val="FF0000"/>
                </a:solidFill>
                <a:effectLst/>
              </a:rPr>
              <a:t>NaCl</a:t>
            </a:r>
            <a:endParaRPr lang="ru-RU" dirty="0">
              <a:solidFill>
                <a:srgbClr val="FF0000"/>
              </a:solidFill>
              <a:effectLst/>
            </a:endParaRPr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r>
              <a:rPr lang="ru-RU" b="1" dirty="0" smtClean="0">
                <a:solidFill>
                  <a:srgbClr val="FF0000"/>
                </a:solidFill>
                <a:effectLst/>
              </a:rPr>
              <a:t>2</a:t>
            </a:r>
            <a:r>
              <a:rPr lang="ru-RU" b="1" dirty="0">
                <a:solidFill>
                  <a:srgbClr val="FF0000"/>
                </a:solidFill>
                <a:effectLst/>
              </a:rPr>
              <a:t>) </a:t>
            </a:r>
            <a:r>
              <a:rPr lang="en-US" b="1" dirty="0" err="1">
                <a:solidFill>
                  <a:srgbClr val="FF0000"/>
                </a:solidFill>
                <a:effectLst/>
              </a:rPr>
              <a:t>KMnO</a:t>
            </a:r>
            <a:r>
              <a:rPr lang="ru-RU" b="1" baseline="-25000" dirty="0">
                <a:solidFill>
                  <a:srgbClr val="FF0000"/>
                </a:solidFill>
                <a:effectLst/>
              </a:rPr>
              <a:t>4  </a:t>
            </a:r>
            <a:r>
              <a:rPr lang="ru-RU" b="1" dirty="0">
                <a:solidFill>
                  <a:srgbClr val="FF0000"/>
                </a:solidFill>
                <a:effectLst/>
              </a:rPr>
              <a:t>           </a:t>
            </a:r>
            <a:r>
              <a:rPr lang="en-US" b="1" dirty="0">
                <a:solidFill>
                  <a:srgbClr val="FF0000"/>
                </a:solidFill>
                <a:effectLst/>
              </a:rPr>
              <a:t>K</a:t>
            </a:r>
            <a:r>
              <a:rPr lang="ru-RU" b="1" baseline="-25000" dirty="0">
                <a:solidFill>
                  <a:srgbClr val="FF0000"/>
                </a:solidFill>
                <a:effectLst/>
              </a:rPr>
              <a:t>2</a:t>
            </a:r>
            <a:r>
              <a:rPr lang="en-US" b="1" dirty="0" err="1">
                <a:solidFill>
                  <a:srgbClr val="FF0000"/>
                </a:solidFill>
                <a:effectLst/>
              </a:rPr>
              <a:t>MnO</a:t>
            </a:r>
            <a:r>
              <a:rPr lang="ru-RU" b="1" baseline="-25000" dirty="0">
                <a:solidFill>
                  <a:srgbClr val="FF0000"/>
                </a:solidFill>
                <a:effectLst/>
              </a:rPr>
              <a:t>4</a:t>
            </a:r>
            <a:r>
              <a:rPr lang="ru-RU" b="1" dirty="0">
                <a:solidFill>
                  <a:srgbClr val="FF0000"/>
                </a:solidFill>
                <a:effectLst/>
              </a:rPr>
              <a:t> + </a:t>
            </a:r>
            <a:r>
              <a:rPr lang="en-US" b="1" dirty="0" err="1">
                <a:solidFill>
                  <a:srgbClr val="FF0000"/>
                </a:solidFill>
                <a:effectLst/>
              </a:rPr>
              <a:t>MnO</a:t>
            </a:r>
            <a:r>
              <a:rPr lang="ru-RU" b="1" baseline="-25000" dirty="0">
                <a:solidFill>
                  <a:srgbClr val="FF0000"/>
                </a:solidFill>
                <a:effectLst/>
              </a:rPr>
              <a:t>2  </a:t>
            </a:r>
            <a:r>
              <a:rPr lang="ru-RU" b="1" dirty="0">
                <a:solidFill>
                  <a:srgbClr val="FF0000"/>
                </a:solidFill>
                <a:effectLst/>
              </a:rPr>
              <a:t>+ </a:t>
            </a:r>
            <a:r>
              <a:rPr lang="en-US" b="1" dirty="0">
                <a:solidFill>
                  <a:srgbClr val="FF0000"/>
                </a:solidFill>
                <a:effectLst/>
              </a:rPr>
              <a:t>O</a:t>
            </a:r>
            <a:r>
              <a:rPr lang="ru-RU" b="1" baseline="-25000" dirty="0">
                <a:solidFill>
                  <a:srgbClr val="FF0000"/>
                </a:solidFill>
                <a:effectLst/>
              </a:rPr>
              <a:t>2</a:t>
            </a:r>
            <a:endParaRPr lang="ru-RU" b="1" dirty="0">
              <a:solidFill>
                <a:srgbClr val="FF0000"/>
              </a:solidFill>
              <a:effectLst/>
            </a:endParaRPr>
          </a:p>
          <a:p>
            <a:pPr marL="137160" indent="0">
              <a:buNone/>
            </a:pP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4" name="AutoShape 117"/>
          <p:cNvCxnSpPr>
            <a:cxnSpLocks noChangeShapeType="1"/>
          </p:cNvCxnSpPr>
          <p:nvPr/>
        </p:nvCxnSpPr>
        <p:spPr bwMode="auto">
          <a:xfrm>
            <a:off x="2843808" y="3308419"/>
            <a:ext cx="572641" cy="63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865763"/>
            <a:ext cx="2627784" cy="1936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259632" y="476672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Тема: </a:t>
            </a:r>
            <a:r>
              <a:rPr lang="ru-RU" sz="3600" dirty="0" smtClean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«Реакция разложения»</a:t>
            </a:r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30б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493871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196952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1) 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FeCl</a:t>
            </a:r>
            <a:r>
              <a:rPr lang="en-US" b="1" baseline="-25000" dirty="0" smtClean="0">
                <a:solidFill>
                  <a:srgbClr val="FF0000"/>
                </a:solidFill>
                <a:effectLst/>
              </a:rPr>
              <a:t>3 </a:t>
            </a:r>
            <a:r>
              <a:rPr lang="en-US" b="1" dirty="0">
                <a:solidFill>
                  <a:srgbClr val="FF0000"/>
                </a:solidFill>
                <a:effectLst/>
              </a:rPr>
              <a:t>+ 2 </a:t>
            </a:r>
            <a:r>
              <a:rPr lang="en-US" b="1" dirty="0" err="1">
                <a:solidFill>
                  <a:srgbClr val="FF0000"/>
                </a:solidFill>
                <a:effectLst/>
              </a:rPr>
              <a:t>NaOH</a:t>
            </a:r>
            <a:r>
              <a:rPr lang="en-US" b="1" dirty="0">
                <a:solidFill>
                  <a:srgbClr val="FF0000"/>
                </a:solidFill>
                <a:effectLst/>
              </a:rPr>
              <a:t> </a:t>
            </a:r>
            <a:r>
              <a:rPr lang="pt-BR" dirty="0">
                <a:solidFill>
                  <a:srgbClr val="FF0000"/>
                </a:solidFill>
                <a:effectLst/>
              </a:rPr>
              <a:t>→ </a:t>
            </a:r>
            <a:r>
              <a:rPr lang="en-US" b="1" dirty="0">
                <a:solidFill>
                  <a:srgbClr val="FF0000"/>
                </a:solidFill>
                <a:effectLst/>
              </a:rPr>
              <a:t>Fe (</a:t>
            </a:r>
            <a:r>
              <a:rPr lang="en-US" b="1" dirty="0" smtClean="0">
                <a:solidFill>
                  <a:srgbClr val="FF0000"/>
                </a:solidFill>
                <a:effectLst/>
              </a:rPr>
              <a:t>OH)</a:t>
            </a:r>
            <a:r>
              <a:rPr lang="en-US" b="1" baseline="-25000" dirty="0" smtClean="0">
                <a:solidFill>
                  <a:srgbClr val="FF0000"/>
                </a:solidFill>
                <a:effectLst/>
              </a:rPr>
              <a:t>3  </a:t>
            </a:r>
            <a:r>
              <a:rPr lang="en-US" b="1" dirty="0">
                <a:solidFill>
                  <a:srgbClr val="FF0000"/>
                </a:solidFill>
                <a:effectLst/>
              </a:rPr>
              <a:t>+ 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хлорид натрия</a:t>
            </a:r>
            <a:endParaRPr lang="ru-RU" dirty="0">
              <a:solidFill>
                <a:srgbClr val="FF0000"/>
              </a:solidFill>
              <a:effectLst/>
            </a:endParaRPr>
          </a:p>
          <a:p>
            <a:pPr marL="137160" indent="0">
              <a:buNone/>
            </a:pPr>
            <a:endParaRPr lang="ru-RU" dirty="0">
              <a:effectLst/>
            </a:endParaRPr>
          </a:p>
          <a:p>
            <a:pPr marL="137160" indent="0">
              <a:buNone/>
            </a:pPr>
            <a:r>
              <a:rPr lang="ru-RU" b="1" dirty="0" smtClean="0">
                <a:solidFill>
                  <a:srgbClr val="FF0000"/>
                </a:solidFill>
                <a:effectLst/>
              </a:rPr>
              <a:t>2) </a:t>
            </a:r>
            <a:r>
              <a:rPr lang="ru-RU" b="1" dirty="0">
                <a:solidFill>
                  <a:srgbClr val="FF0000"/>
                </a:solidFill>
                <a:effectLst/>
              </a:rPr>
              <a:t>перманганат 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              </a:t>
            </a:r>
            <a:r>
              <a:rPr lang="en-US" b="1" dirty="0">
                <a:solidFill>
                  <a:srgbClr val="FF0000"/>
                </a:solidFill>
                <a:effectLst/>
              </a:rPr>
              <a:t>K</a:t>
            </a:r>
            <a:r>
              <a:rPr lang="ru-RU" b="1" baseline="-25000" dirty="0">
                <a:solidFill>
                  <a:srgbClr val="FF0000"/>
                </a:solidFill>
                <a:effectLst/>
              </a:rPr>
              <a:t>2</a:t>
            </a:r>
            <a:r>
              <a:rPr lang="en-US" b="1" dirty="0" err="1">
                <a:solidFill>
                  <a:srgbClr val="FF0000"/>
                </a:solidFill>
                <a:effectLst/>
              </a:rPr>
              <a:t>MnO</a:t>
            </a:r>
            <a:r>
              <a:rPr lang="ru-RU" b="1" baseline="-25000" dirty="0">
                <a:solidFill>
                  <a:srgbClr val="FF0000"/>
                </a:solidFill>
                <a:effectLst/>
              </a:rPr>
              <a:t>4</a:t>
            </a:r>
            <a:r>
              <a:rPr lang="ru-RU" b="1" dirty="0">
                <a:solidFill>
                  <a:srgbClr val="FF0000"/>
                </a:solidFill>
                <a:effectLst/>
              </a:rPr>
              <a:t> 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    +      оксид         </a:t>
            </a:r>
            <a:r>
              <a:rPr lang="ru-RU" b="1" dirty="0">
                <a:solidFill>
                  <a:srgbClr val="FF0000"/>
                </a:solidFill>
                <a:effectLst/>
              </a:rPr>
              <a:t>+    </a:t>
            </a:r>
            <a:r>
              <a:rPr lang="en-US" b="1" dirty="0">
                <a:solidFill>
                  <a:srgbClr val="FF0000"/>
                </a:solidFill>
                <a:effectLst/>
              </a:rPr>
              <a:t>O</a:t>
            </a:r>
            <a:r>
              <a:rPr lang="ru-RU" b="1" baseline="-25000" dirty="0">
                <a:solidFill>
                  <a:srgbClr val="FF0000"/>
                </a:solidFill>
                <a:effectLst/>
              </a:rPr>
              <a:t>2</a:t>
            </a:r>
            <a:endParaRPr lang="ru-RU" b="1" dirty="0">
              <a:solidFill>
                <a:srgbClr val="FF0000"/>
              </a:solidFill>
              <a:effectLst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b="1" dirty="0">
                <a:solidFill>
                  <a:srgbClr val="FF0000"/>
                </a:solidFill>
                <a:effectLst/>
              </a:rPr>
              <a:t>        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калия  </a:t>
            </a:r>
            <a:r>
              <a:rPr lang="ru-RU" b="1" dirty="0">
                <a:solidFill>
                  <a:srgbClr val="FF0000"/>
                </a:solidFill>
                <a:effectLst/>
              </a:rPr>
              <a:t>	</a:t>
            </a:r>
            <a:r>
              <a:rPr lang="ru-RU" b="1" dirty="0" smtClean="0">
                <a:solidFill>
                  <a:srgbClr val="FF0000"/>
                </a:solidFill>
                <a:effectLst/>
              </a:rPr>
              <a:t>                                            марганца </a:t>
            </a:r>
            <a:r>
              <a:rPr lang="ru-RU" b="1" dirty="0">
                <a:solidFill>
                  <a:srgbClr val="FF0000"/>
                </a:solidFill>
                <a:effectLst/>
              </a:rPr>
              <a:t>( </a:t>
            </a:r>
            <a:r>
              <a:rPr lang="en-US" b="1" dirty="0">
                <a:solidFill>
                  <a:srgbClr val="FF0000"/>
                </a:solidFill>
                <a:effectLst/>
              </a:rPr>
              <a:t>IV</a:t>
            </a:r>
            <a:r>
              <a:rPr lang="ru-RU" b="1" dirty="0">
                <a:solidFill>
                  <a:srgbClr val="FF0000"/>
                </a:solidFill>
                <a:effectLst/>
              </a:rPr>
              <a:t>)</a:t>
            </a:r>
          </a:p>
          <a:p>
            <a:pPr marL="137160" indent="0">
              <a:buNone/>
            </a:pPr>
            <a:r>
              <a:rPr lang="ru-RU" b="1" dirty="0" smtClean="0">
                <a:solidFill>
                  <a:schemeClr val="bg1"/>
                </a:solidFill>
                <a:effectLst/>
              </a:rPr>
              <a:t>    </a:t>
            </a:r>
            <a:endParaRPr lang="ru-RU" b="1" dirty="0">
              <a:solidFill>
                <a:schemeClr val="bg1"/>
              </a:solidFill>
              <a:effectLst/>
            </a:endParaRPr>
          </a:p>
        </p:txBody>
      </p:sp>
      <p:cxnSp>
        <p:nvCxnSpPr>
          <p:cNvPr id="4" name="AutoShape 117"/>
          <p:cNvCxnSpPr>
            <a:cxnSpLocks noChangeShapeType="1"/>
          </p:cNvCxnSpPr>
          <p:nvPr/>
        </p:nvCxnSpPr>
        <p:spPr bwMode="auto">
          <a:xfrm>
            <a:off x="2937868" y="3222557"/>
            <a:ext cx="572641" cy="635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893692"/>
            <a:ext cx="2637510" cy="19437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83568" y="332656"/>
            <a:ext cx="7543800" cy="914400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Тема</a:t>
            </a:r>
            <a:r>
              <a:rPr lang="ru-RU" sz="3600" dirty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: </a:t>
            </a:r>
            <a:r>
              <a:rPr lang="ru-RU" sz="36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«Реакция разложения»</a:t>
            </a:r>
            <a:r>
              <a:rPr lang="ru-RU" sz="3600" dirty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3600" dirty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3600" dirty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40б</a:t>
            </a:r>
            <a:endParaRPr lang="ru-RU" sz="3600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427984" y="2276872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7834971" y="3042537"/>
            <a:ext cx="0" cy="405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76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16832"/>
            <a:ext cx="8893582" cy="2304256"/>
          </a:xfrm>
        </p:spPr>
        <p:txBody>
          <a:bodyPr>
            <a:normAutofit fontScale="55000" lnSpcReduction="20000"/>
          </a:bodyPr>
          <a:lstStyle/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dirty="0"/>
          </a:p>
          <a:p>
            <a:pPr marL="137160" indent="0">
              <a:buNone/>
            </a:pPr>
            <a:endParaRPr lang="ru-RU" dirty="0" smtClean="0"/>
          </a:p>
          <a:p>
            <a:pPr marL="137160" indent="0">
              <a:buNone/>
            </a:pPr>
            <a:endParaRPr lang="ru-RU" sz="3800" b="1" dirty="0">
              <a:effectLst/>
            </a:endParaRPr>
          </a:p>
          <a:p>
            <a:pPr marL="137160" indent="0">
              <a:buNone/>
            </a:pPr>
            <a:r>
              <a:rPr lang="ru-RU" sz="3800" b="1" dirty="0">
                <a:solidFill>
                  <a:srgbClr val="FF0000"/>
                </a:solidFill>
                <a:effectLst/>
              </a:rPr>
              <a:t>1) </a:t>
            </a:r>
            <a:r>
              <a:rPr lang="ru-RU" sz="3800" b="1" dirty="0" smtClean="0">
                <a:solidFill>
                  <a:srgbClr val="FF0000"/>
                </a:solidFill>
                <a:effectLst/>
              </a:rPr>
              <a:t>Хлорид железа (</a:t>
            </a:r>
            <a:r>
              <a:rPr lang="en-US" sz="3800" b="1" dirty="0" smtClean="0">
                <a:solidFill>
                  <a:srgbClr val="FF0000"/>
                </a:solidFill>
                <a:effectLst/>
              </a:rPr>
              <a:t>III)</a:t>
            </a:r>
            <a:r>
              <a:rPr lang="en-US" sz="3800" b="1" baseline="-250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sz="3800" b="1" dirty="0">
                <a:solidFill>
                  <a:srgbClr val="FF0000"/>
                </a:solidFill>
                <a:effectLst/>
              </a:rPr>
              <a:t>+ 2 </a:t>
            </a:r>
            <a:r>
              <a:rPr lang="en-US" sz="3800" b="1" dirty="0" err="1">
                <a:solidFill>
                  <a:srgbClr val="FF0000"/>
                </a:solidFill>
                <a:effectLst/>
              </a:rPr>
              <a:t>NaOH</a:t>
            </a:r>
            <a:r>
              <a:rPr lang="en-US" sz="3800" b="1" dirty="0">
                <a:solidFill>
                  <a:srgbClr val="FF0000"/>
                </a:solidFill>
                <a:effectLst/>
              </a:rPr>
              <a:t> </a:t>
            </a:r>
            <a:r>
              <a:rPr lang="pt-BR" sz="3800" b="1" dirty="0">
                <a:solidFill>
                  <a:srgbClr val="FF0000"/>
                </a:solidFill>
                <a:effectLst/>
              </a:rPr>
              <a:t>→ </a:t>
            </a:r>
            <a:r>
              <a:rPr lang="ru-RU" sz="3800" b="1" dirty="0">
                <a:solidFill>
                  <a:srgbClr val="FF0000"/>
                </a:solidFill>
                <a:effectLst/>
              </a:rPr>
              <a:t>гидроксид железа (</a:t>
            </a:r>
            <a:r>
              <a:rPr lang="en-US" sz="3800" b="1" dirty="0">
                <a:solidFill>
                  <a:srgbClr val="FF0000"/>
                </a:solidFill>
                <a:effectLst/>
              </a:rPr>
              <a:t>III)</a:t>
            </a:r>
            <a:r>
              <a:rPr lang="ru-RU" sz="3800" b="1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sz="3800" b="1" baseline="-25000" dirty="0" smtClean="0">
                <a:solidFill>
                  <a:srgbClr val="FF0000"/>
                </a:solidFill>
                <a:effectLst/>
              </a:rPr>
              <a:t> </a:t>
            </a:r>
            <a:r>
              <a:rPr lang="en-US" sz="3800" b="1" dirty="0">
                <a:solidFill>
                  <a:srgbClr val="FF0000"/>
                </a:solidFill>
                <a:effectLst/>
              </a:rPr>
              <a:t>+ </a:t>
            </a:r>
            <a:r>
              <a:rPr lang="en-US" sz="3800" b="1" dirty="0" err="1">
                <a:solidFill>
                  <a:srgbClr val="FF0000"/>
                </a:solidFill>
                <a:effectLst/>
              </a:rPr>
              <a:t>NaCl</a:t>
            </a:r>
            <a:endParaRPr lang="ru-RU" sz="3800" b="1" dirty="0">
              <a:solidFill>
                <a:srgbClr val="FF0000"/>
              </a:solidFill>
              <a:effectLst/>
            </a:endParaRPr>
          </a:p>
          <a:p>
            <a:pPr marL="137160" indent="0">
              <a:buNone/>
            </a:pPr>
            <a:endParaRPr lang="ru-RU" sz="3800" b="1" dirty="0" smtClean="0">
              <a:solidFill>
                <a:srgbClr val="FF0000"/>
              </a:solidFill>
              <a:effectLst/>
            </a:endParaRPr>
          </a:p>
          <a:p>
            <a:pPr marL="137160" indent="0">
              <a:buNone/>
            </a:pPr>
            <a:r>
              <a:rPr lang="ru-RU" sz="3800" b="1" dirty="0" smtClean="0">
                <a:solidFill>
                  <a:srgbClr val="FF0000"/>
                </a:solidFill>
                <a:effectLst/>
              </a:rPr>
              <a:t>2) перманганат </a:t>
            </a:r>
            <a:r>
              <a:rPr lang="ru-RU" sz="3800" b="1" dirty="0">
                <a:solidFill>
                  <a:srgbClr val="FF0000"/>
                </a:solidFill>
                <a:effectLst/>
              </a:rPr>
              <a:t>калия </a:t>
            </a:r>
            <a:r>
              <a:rPr lang="ru-RU" sz="3800" b="1" dirty="0" smtClean="0">
                <a:solidFill>
                  <a:srgbClr val="FF0000"/>
                </a:solidFill>
                <a:effectLst/>
              </a:rPr>
              <a:t>                </a:t>
            </a:r>
            <a:r>
              <a:rPr lang="en-US" sz="3800" b="1" dirty="0" smtClean="0">
                <a:solidFill>
                  <a:srgbClr val="FF0000"/>
                </a:solidFill>
                <a:effectLst/>
              </a:rPr>
              <a:t>K</a:t>
            </a:r>
            <a:r>
              <a:rPr lang="ru-RU" sz="3800" b="1" baseline="-25000" dirty="0">
                <a:solidFill>
                  <a:srgbClr val="FF0000"/>
                </a:solidFill>
                <a:effectLst/>
              </a:rPr>
              <a:t>2</a:t>
            </a:r>
            <a:r>
              <a:rPr lang="en-US" sz="3800" b="1" dirty="0" err="1">
                <a:solidFill>
                  <a:srgbClr val="FF0000"/>
                </a:solidFill>
                <a:effectLst/>
              </a:rPr>
              <a:t>MnO</a:t>
            </a:r>
            <a:r>
              <a:rPr lang="ru-RU" sz="3800" b="1" baseline="-25000" dirty="0">
                <a:solidFill>
                  <a:srgbClr val="FF0000"/>
                </a:solidFill>
                <a:effectLst/>
              </a:rPr>
              <a:t>4</a:t>
            </a:r>
            <a:r>
              <a:rPr lang="ru-RU" sz="3800" b="1" dirty="0">
                <a:solidFill>
                  <a:srgbClr val="FF0000"/>
                </a:solidFill>
                <a:effectLst/>
              </a:rPr>
              <a:t> + </a:t>
            </a:r>
            <a:r>
              <a:rPr lang="en-US" sz="3800" b="1" dirty="0" err="1">
                <a:solidFill>
                  <a:srgbClr val="FF0000"/>
                </a:solidFill>
                <a:effectLst/>
              </a:rPr>
              <a:t>MnO</a:t>
            </a:r>
            <a:r>
              <a:rPr lang="ru-RU" sz="3800" b="1" baseline="-25000" dirty="0">
                <a:solidFill>
                  <a:srgbClr val="FF0000"/>
                </a:solidFill>
                <a:effectLst/>
              </a:rPr>
              <a:t>2  </a:t>
            </a:r>
            <a:r>
              <a:rPr lang="ru-RU" sz="3800" b="1" dirty="0">
                <a:solidFill>
                  <a:srgbClr val="FF0000"/>
                </a:solidFill>
                <a:effectLst/>
              </a:rPr>
              <a:t>+ …..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438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Times New Roman"/>
                <a:ea typeface="Times New Roman"/>
                <a:cs typeface="Times New Roman"/>
              </a:rPr>
              <a:t>Тема: </a:t>
            </a:r>
            <a:r>
              <a:rPr lang="ru-RU" sz="4000" dirty="0" smtClean="0">
                <a:solidFill>
                  <a:schemeClr val="bg1"/>
                </a:solidFill>
                <a:effectLst/>
                <a:latin typeface="Times New Roman"/>
                <a:ea typeface="Times New Roman"/>
                <a:cs typeface="Times New Roman"/>
              </a:rPr>
              <a:t>«Реакция разложения»</a:t>
            </a:r>
            <a:r>
              <a:rPr lang="ru-RU" sz="40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ru-RU" sz="4000" dirty="0" smtClean="0">
                <a:solidFill>
                  <a:schemeClr val="bg1"/>
                </a:solidFill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50б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" name="AutoShape 117"/>
          <p:cNvCxnSpPr>
            <a:cxnSpLocks noChangeShapeType="1"/>
          </p:cNvCxnSpPr>
          <p:nvPr/>
        </p:nvCxnSpPr>
        <p:spPr bwMode="auto">
          <a:xfrm>
            <a:off x="3587510" y="3861048"/>
            <a:ext cx="572641" cy="635"/>
          </a:xfrm>
          <a:prstGeom prst="straightConnector1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397" y="4741983"/>
            <a:ext cx="2826603" cy="20830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8424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412776"/>
            <a:ext cx="3600400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3589727443"/>
              </p:ext>
            </p:extLst>
          </p:nvPr>
        </p:nvGraphicFramePr>
        <p:xfrm>
          <a:off x="179512" y="1988840"/>
          <a:ext cx="4824536" cy="10081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8961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Расстановка коэффициентов методом электронного баланса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2"/>
          <p:cNvSpPr>
            <a:spLocks noChangeArrowheads="1"/>
          </p:cNvSpPr>
          <p:nvPr/>
        </p:nvSpPr>
        <p:spPr bwMode="auto">
          <a:xfrm>
            <a:off x="527050" y="1771811"/>
            <a:ext cx="7345363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buFont typeface="Wingdings" pitchFamily="2" charset="2"/>
              <a:buNone/>
            </a:pPr>
            <a:r>
              <a:rPr lang="en-US" sz="3600" dirty="0">
                <a:solidFill>
                  <a:srgbClr val="090612"/>
                </a:solidFill>
              </a:rPr>
              <a:t>Zn</a:t>
            </a:r>
            <a:r>
              <a:rPr lang="ru-RU" sz="3600" baseline="30000" dirty="0">
                <a:solidFill>
                  <a:srgbClr val="090612"/>
                </a:solidFill>
              </a:rPr>
              <a:t>0</a:t>
            </a:r>
            <a:r>
              <a:rPr lang="en-US" sz="3600" dirty="0">
                <a:solidFill>
                  <a:srgbClr val="090612"/>
                </a:solidFill>
              </a:rPr>
              <a:t> + 2H</a:t>
            </a:r>
            <a:r>
              <a:rPr lang="ru-RU" sz="3600" baseline="30000" dirty="0">
                <a:solidFill>
                  <a:srgbClr val="090612"/>
                </a:solidFill>
              </a:rPr>
              <a:t>+1</a:t>
            </a:r>
            <a:r>
              <a:rPr lang="en-US" sz="3600" dirty="0" err="1">
                <a:solidFill>
                  <a:srgbClr val="090612"/>
                </a:solidFill>
              </a:rPr>
              <a:t>Cl</a:t>
            </a:r>
            <a:r>
              <a:rPr lang="ru-RU" sz="3600" baseline="30000" dirty="0">
                <a:solidFill>
                  <a:srgbClr val="090612"/>
                </a:solidFill>
              </a:rPr>
              <a:t>-1</a:t>
            </a:r>
            <a:r>
              <a:rPr lang="en-US" sz="3600" dirty="0">
                <a:solidFill>
                  <a:srgbClr val="090612"/>
                </a:solidFill>
              </a:rPr>
              <a:t>         Zn</a:t>
            </a:r>
            <a:r>
              <a:rPr lang="ru-RU" sz="3600" baseline="30000" dirty="0">
                <a:solidFill>
                  <a:srgbClr val="090612"/>
                </a:solidFill>
              </a:rPr>
              <a:t>+2</a:t>
            </a:r>
            <a:r>
              <a:rPr lang="en-US" sz="3600" dirty="0" err="1">
                <a:solidFill>
                  <a:srgbClr val="090612"/>
                </a:solidFill>
              </a:rPr>
              <a:t>Cl</a:t>
            </a:r>
            <a:r>
              <a:rPr lang="ru-RU" sz="3600" baseline="30000" dirty="0">
                <a:solidFill>
                  <a:srgbClr val="090612"/>
                </a:solidFill>
              </a:rPr>
              <a:t>-1</a:t>
            </a:r>
            <a:r>
              <a:rPr lang="en-US" sz="3600" baseline="-25000" dirty="0">
                <a:solidFill>
                  <a:srgbClr val="090612"/>
                </a:solidFill>
              </a:rPr>
              <a:t>2</a:t>
            </a:r>
            <a:r>
              <a:rPr lang="en-US" sz="3600" dirty="0">
                <a:solidFill>
                  <a:srgbClr val="090612"/>
                </a:solidFill>
              </a:rPr>
              <a:t> + H</a:t>
            </a:r>
            <a:r>
              <a:rPr lang="ru-RU" sz="3600" baseline="30000" dirty="0">
                <a:solidFill>
                  <a:srgbClr val="090612"/>
                </a:solidFill>
              </a:rPr>
              <a:t>0</a:t>
            </a:r>
            <a:r>
              <a:rPr lang="en-US" sz="3600" baseline="-25000" dirty="0">
                <a:solidFill>
                  <a:srgbClr val="090612"/>
                </a:solidFill>
              </a:rPr>
              <a:t>2  </a:t>
            </a:r>
            <a:r>
              <a:rPr lang="en-US" sz="3600" dirty="0">
                <a:solidFill>
                  <a:srgbClr val="090612"/>
                </a:solidFill>
              </a:rPr>
              <a:t> </a:t>
            </a:r>
            <a:r>
              <a:rPr lang="en-US" sz="3600" baseline="-25000" dirty="0">
                <a:solidFill>
                  <a:srgbClr val="090612"/>
                </a:solidFill>
              </a:rPr>
              <a:t> </a:t>
            </a:r>
            <a:endParaRPr lang="ru-RU" sz="3600" dirty="0">
              <a:solidFill>
                <a:srgbClr val="090612"/>
              </a:solidFill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563888" y="2063910"/>
            <a:ext cx="785812" cy="1588"/>
          </a:xfrm>
          <a:prstGeom prst="straightConnector1">
            <a:avLst/>
          </a:prstGeom>
          <a:ln>
            <a:solidFill>
              <a:srgbClr val="090612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0" name="Прямоугольник 4"/>
          <p:cNvSpPr>
            <a:spLocks noChangeArrowheads="1"/>
          </p:cNvSpPr>
          <p:nvPr/>
        </p:nvSpPr>
        <p:spPr bwMode="auto">
          <a:xfrm>
            <a:off x="527050" y="2549686"/>
            <a:ext cx="81597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buFont typeface="Wingdings" pitchFamily="2" charset="2"/>
              <a:buNone/>
            </a:pPr>
            <a:r>
              <a:rPr lang="ru-RU" dirty="0">
                <a:solidFill>
                  <a:srgbClr val="090612"/>
                </a:solidFill>
              </a:rPr>
              <a:t>восстановитель  </a:t>
            </a:r>
            <a:r>
              <a:rPr lang="en-US" dirty="0" smtClean="0">
                <a:solidFill>
                  <a:srgbClr val="090612"/>
                </a:solidFill>
              </a:rPr>
              <a:t>Zn</a:t>
            </a:r>
            <a:r>
              <a:rPr lang="ru-RU" baseline="30000" dirty="0">
                <a:solidFill>
                  <a:srgbClr val="090612"/>
                </a:solidFill>
              </a:rPr>
              <a:t>0</a:t>
            </a:r>
            <a:r>
              <a:rPr lang="ru-RU" baseline="30000" dirty="0" smtClean="0">
                <a:solidFill>
                  <a:srgbClr val="090612"/>
                </a:solidFill>
              </a:rPr>
              <a:t> </a:t>
            </a:r>
            <a:r>
              <a:rPr lang="ru-RU" dirty="0" smtClean="0">
                <a:solidFill>
                  <a:srgbClr val="090612"/>
                </a:solidFill>
              </a:rPr>
              <a:t>- 2</a:t>
            </a:r>
            <a:r>
              <a:rPr lang="en-US" dirty="0">
                <a:solidFill>
                  <a:srgbClr val="090612"/>
                </a:solidFill>
              </a:rPr>
              <a:t>e</a:t>
            </a:r>
            <a:r>
              <a:rPr lang="en-US" baseline="30000" dirty="0">
                <a:solidFill>
                  <a:srgbClr val="090612"/>
                </a:solidFill>
              </a:rPr>
              <a:t>- </a:t>
            </a:r>
            <a:r>
              <a:rPr lang="ru-RU" baseline="30000" dirty="0" smtClean="0">
                <a:solidFill>
                  <a:srgbClr val="090612"/>
                </a:solidFill>
              </a:rPr>
              <a:t> </a:t>
            </a:r>
            <a:r>
              <a:rPr lang="ru-RU" dirty="0" smtClean="0">
                <a:solidFill>
                  <a:srgbClr val="090612"/>
                </a:solidFill>
              </a:rPr>
              <a:t> =</a:t>
            </a:r>
            <a:r>
              <a:rPr lang="en-US" dirty="0" smtClean="0">
                <a:solidFill>
                  <a:srgbClr val="090612"/>
                </a:solidFill>
              </a:rPr>
              <a:t>  </a:t>
            </a:r>
            <a:r>
              <a:rPr lang="ru-RU" dirty="0" smtClean="0">
                <a:solidFill>
                  <a:srgbClr val="090612"/>
                </a:solidFill>
              </a:rPr>
              <a:t>  </a:t>
            </a:r>
            <a:r>
              <a:rPr lang="en-US" dirty="0" smtClean="0">
                <a:solidFill>
                  <a:srgbClr val="090612"/>
                </a:solidFill>
              </a:rPr>
              <a:t>Zn</a:t>
            </a:r>
            <a:r>
              <a:rPr lang="ru-RU" sz="1400" baseline="30000" dirty="0" smtClean="0">
                <a:solidFill>
                  <a:srgbClr val="090612"/>
                </a:solidFill>
              </a:rPr>
              <a:t>+2</a:t>
            </a:r>
            <a:r>
              <a:rPr lang="ru-RU" baseline="30000" dirty="0" smtClean="0">
                <a:solidFill>
                  <a:srgbClr val="090612"/>
                </a:solidFill>
              </a:rPr>
              <a:t> </a:t>
            </a:r>
            <a:r>
              <a:rPr lang="ru-RU" dirty="0" smtClean="0">
                <a:solidFill>
                  <a:srgbClr val="090612"/>
                </a:solidFill>
              </a:rPr>
              <a:t>   </a:t>
            </a:r>
            <a:r>
              <a:rPr lang="en-US" dirty="0" smtClean="0">
                <a:solidFill>
                  <a:srgbClr val="090612"/>
                </a:solidFill>
              </a:rPr>
              <a:t>    </a:t>
            </a:r>
            <a:r>
              <a:rPr lang="ru-RU" dirty="0" smtClean="0">
                <a:solidFill>
                  <a:srgbClr val="090612"/>
                </a:solidFill>
              </a:rPr>
              <a:t>1     </a:t>
            </a:r>
            <a:r>
              <a:rPr lang="ru-RU" dirty="0">
                <a:solidFill>
                  <a:srgbClr val="090612"/>
                </a:solidFill>
              </a:rPr>
              <a:t>окисление</a:t>
            </a:r>
          </a:p>
          <a:p>
            <a:pPr>
              <a:buFont typeface="Wingdings" pitchFamily="2" charset="2"/>
              <a:buNone/>
            </a:pPr>
            <a:r>
              <a:rPr lang="en-US" dirty="0">
                <a:solidFill>
                  <a:srgbClr val="090612"/>
                </a:solidFill>
              </a:rPr>
              <a:t>				</a:t>
            </a:r>
            <a:r>
              <a:rPr lang="ru-RU" dirty="0">
                <a:solidFill>
                  <a:srgbClr val="090612"/>
                </a:solidFill>
              </a:rPr>
              <a:t>2</a:t>
            </a:r>
            <a:endParaRPr lang="en-US" dirty="0">
              <a:solidFill>
                <a:srgbClr val="09061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dirty="0">
                <a:solidFill>
                  <a:srgbClr val="090612"/>
                </a:solidFill>
              </a:rPr>
              <a:t>окислитель       </a:t>
            </a:r>
            <a:r>
              <a:rPr lang="en-US" dirty="0">
                <a:solidFill>
                  <a:srgbClr val="090612"/>
                </a:solidFill>
              </a:rPr>
              <a:t> </a:t>
            </a:r>
            <a:r>
              <a:rPr lang="ru-RU" dirty="0">
                <a:solidFill>
                  <a:srgbClr val="090612"/>
                </a:solidFill>
              </a:rPr>
              <a:t> </a:t>
            </a:r>
            <a:r>
              <a:rPr lang="en-US" dirty="0">
                <a:solidFill>
                  <a:srgbClr val="090612"/>
                </a:solidFill>
              </a:rPr>
              <a:t>2H</a:t>
            </a:r>
            <a:r>
              <a:rPr lang="en-US" baseline="30000" dirty="0">
                <a:solidFill>
                  <a:srgbClr val="090612"/>
                </a:solidFill>
              </a:rPr>
              <a:t>+1 </a:t>
            </a:r>
            <a:r>
              <a:rPr lang="ru-RU" dirty="0" smtClean="0">
                <a:solidFill>
                  <a:srgbClr val="090612"/>
                </a:solidFill>
              </a:rPr>
              <a:t>+2</a:t>
            </a:r>
            <a:r>
              <a:rPr lang="en-US" dirty="0">
                <a:solidFill>
                  <a:srgbClr val="090612"/>
                </a:solidFill>
              </a:rPr>
              <a:t>e</a:t>
            </a:r>
            <a:r>
              <a:rPr lang="en-US" baseline="30000" dirty="0">
                <a:solidFill>
                  <a:srgbClr val="090612"/>
                </a:solidFill>
              </a:rPr>
              <a:t>-    </a:t>
            </a:r>
            <a:r>
              <a:rPr lang="ru-RU" baseline="30000" dirty="0">
                <a:solidFill>
                  <a:srgbClr val="090612"/>
                </a:solidFill>
              </a:rPr>
              <a:t>=</a:t>
            </a:r>
            <a:r>
              <a:rPr lang="en-US" baseline="30000" dirty="0" smtClean="0">
                <a:solidFill>
                  <a:srgbClr val="090612"/>
                </a:solidFill>
              </a:rPr>
              <a:t>   </a:t>
            </a:r>
            <a:r>
              <a:rPr lang="en-US" dirty="0">
                <a:solidFill>
                  <a:srgbClr val="090612"/>
                </a:solidFill>
              </a:rPr>
              <a:t>H</a:t>
            </a:r>
            <a:r>
              <a:rPr lang="ru-RU" baseline="30000" dirty="0">
                <a:solidFill>
                  <a:srgbClr val="090612"/>
                </a:solidFill>
              </a:rPr>
              <a:t>0</a:t>
            </a:r>
            <a:r>
              <a:rPr lang="en-US" baseline="-25000" dirty="0">
                <a:solidFill>
                  <a:srgbClr val="090612"/>
                </a:solidFill>
              </a:rPr>
              <a:t>2</a:t>
            </a:r>
            <a:r>
              <a:rPr lang="ru-RU" dirty="0">
                <a:solidFill>
                  <a:srgbClr val="090612"/>
                </a:solidFill>
              </a:rPr>
              <a:t>     </a:t>
            </a:r>
            <a:r>
              <a:rPr lang="en-US" dirty="0">
                <a:solidFill>
                  <a:srgbClr val="090612"/>
                </a:solidFill>
              </a:rPr>
              <a:t>     </a:t>
            </a:r>
            <a:r>
              <a:rPr lang="ru-RU" dirty="0">
                <a:solidFill>
                  <a:srgbClr val="090612"/>
                </a:solidFill>
              </a:rPr>
              <a:t> 1     восстановление</a:t>
            </a: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339752" y="2549686"/>
            <a:ext cx="0" cy="923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199731" y="2549686"/>
            <a:ext cx="0" cy="923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427984" y="2549686"/>
            <a:ext cx="0" cy="923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4860032" y="2549686"/>
            <a:ext cx="0" cy="923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6472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7669276"/>
              </p:ext>
            </p:extLst>
          </p:nvPr>
        </p:nvGraphicFramePr>
        <p:xfrm>
          <a:off x="683568" y="1124744"/>
          <a:ext cx="7488832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88640"/>
            <a:ext cx="7781488" cy="792088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effectLst/>
              </a:rPr>
              <a:t>Химические реакции</a:t>
            </a:r>
            <a:endParaRPr lang="ru-RU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11156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7172379"/>
              </p:ext>
            </p:extLst>
          </p:nvPr>
        </p:nvGraphicFramePr>
        <p:xfrm>
          <a:off x="785786" y="2132856"/>
          <a:ext cx="7929618" cy="3873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543800" cy="127444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4400" dirty="0"/>
              <a:t>Основные понятия</a:t>
            </a:r>
            <a:br>
              <a:rPr lang="ru-RU" sz="4400" dirty="0"/>
            </a:br>
            <a:r>
              <a:rPr lang="ru-RU" sz="4400" dirty="0"/>
              <a:t> при составлении ОВР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4971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  <p:bldP spid="2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82336" y="620688"/>
            <a:ext cx="8472488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ru-RU" sz="4000" dirty="0" smtClean="0">
                <a:solidFill>
                  <a:schemeClr val="bg1"/>
                </a:solidFill>
              </a:rPr>
              <a:t>Окислительно-восстановительные реакции – это </a:t>
            </a:r>
          </a:p>
          <a:p>
            <a:pPr algn="ctr">
              <a:defRPr/>
            </a:pPr>
            <a:endParaRPr lang="ru-RU" sz="4000" dirty="0" smtClean="0"/>
          </a:p>
          <a:p>
            <a:pPr algn="ctr">
              <a:defRPr/>
            </a:pPr>
            <a:r>
              <a:rPr lang="ru-RU" sz="4400" dirty="0" smtClean="0"/>
              <a:t>реакции</a:t>
            </a:r>
            <a:r>
              <a:rPr lang="ru-RU" sz="4400" dirty="0"/>
              <a:t>, протекающие </a:t>
            </a:r>
            <a:r>
              <a:rPr lang="ru-RU" sz="4400" dirty="0" smtClean="0"/>
              <a:t>                       с </a:t>
            </a:r>
            <a:r>
              <a:rPr lang="ru-RU" sz="4400" dirty="0"/>
              <a:t>изменением степени окисления.</a:t>
            </a:r>
          </a:p>
          <a:p>
            <a:pPr algn="ctr">
              <a:defRPr/>
            </a:pPr>
            <a:endParaRPr lang="ru-RU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62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Схема 10"/>
          <p:cNvGraphicFramePr/>
          <p:nvPr>
            <p:extLst>
              <p:ext uri="{D42A27DB-BD31-4B8C-83A1-F6EECF244321}">
                <p14:modId xmlns:p14="http://schemas.microsoft.com/office/powerpoint/2010/main" val="1382766800"/>
              </p:ext>
            </p:extLst>
          </p:nvPr>
        </p:nvGraphicFramePr>
        <p:xfrm>
          <a:off x="5580112" y="332656"/>
          <a:ext cx="2448272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val="1913836123"/>
              </p:ext>
            </p:extLst>
          </p:nvPr>
        </p:nvGraphicFramePr>
        <p:xfrm>
          <a:off x="611560" y="862741"/>
          <a:ext cx="8136904" cy="1569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5652120" y="2448574"/>
            <a:ext cx="313234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90612"/>
                </a:solidFill>
              </a:rPr>
              <a:t>Zn</a:t>
            </a:r>
            <a:r>
              <a:rPr lang="ru-RU" sz="2800" baseline="30000" dirty="0" smtClean="0">
                <a:solidFill>
                  <a:srgbClr val="090612"/>
                </a:solidFill>
              </a:rPr>
              <a:t>0  </a:t>
            </a:r>
            <a:r>
              <a:rPr lang="ru-RU" sz="2800" dirty="0" smtClean="0">
                <a:solidFill>
                  <a:srgbClr val="090612"/>
                </a:solidFill>
              </a:rPr>
              <a:t>- 2</a:t>
            </a:r>
            <a:r>
              <a:rPr lang="en-US" sz="2800" dirty="0">
                <a:solidFill>
                  <a:srgbClr val="090612"/>
                </a:solidFill>
              </a:rPr>
              <a:t>e</a:t>
            </a:r>
            <a:r>
              <a:rPr lang="en-US" sz="2800" baseline="30000" dirty="0">
                <a:solidFill>
                  <a:srgbClr val="090612"/>
                </a:solidFill>
              </a:rPr>
              <a:t>- </a:t>
            </a:r>
            <a:r>
              <a:rPr lang="ru-RU" sz="2800" baseline="30000" dirty="0">
                <a:solidFill>
                  <a:srgbClr val="090612"/>
                </a:solidFill>
              </a:rPr>
              <a:t> </a:t>
            </a:r>
            <a:r>
              <a:rPr lang="ru-RU" sz="2800" dirty="0">
                <a:solidFill>
                  <a:srgbClr val="090612"/>
                </a:solidFill>
              </a:rPr>
              <a:t> =</a:t>
            </a:r>
            <a:r>
              <a:rPr lang="en-US" sz="2800" dirty="0">
                <a:solidFill>
                  <a:srgbClr val="090612"/>
                </a:solidFill>
              </a:rPr>
              <a:t>  </a:t>
            </a:r>
            <a:r>
              <a:rPr lang="ru-RU" sz="2800" dirty="0">
                <a:solidFill>
                  <a:srgbClr val="090612"/>
                </a:solidFill>
              </a:rPr>
              <a:t> </a:t>
            </a:r>
            <a:r>
              <a:rPr lang="en-US" sz="2800" dirty="0" smtClean="0">
                <a:solidFill>
                  <a:srgbClr val="090612"/>
                </a:solidFill>
              </a:rPr>
              <a:t>Zn</a:t>
            </a:r>
            <a:r>
              <a:rPr lang="ru-RU" sz="2800" baseline="30000" dirty="0" smtClean="0">
                <a:solidFill>
                  <a:srgbClr val="090612"/>
                </a:solidFill>
              </a:rPr>
              <a:t>+2</a:t>
            </a:r>
            <a:endParaRPr lang="ru-RU" sz="28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6416" y="2971794"/>
            <a:ext cx="6347832" cy="7452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defRPr/>
            </a:pPr>
            <a:endParaRPr lang="ru-RU" sz="2800" dirty="0" smtClean="0">
              <a:hlinkClick r:id="" action="ppaction://hlinkshowjump?jump=lastslide"/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1253971083"/>
              </p:ext>
            </p:extLst>
          </p:nvPr>
        </p:nvGraphicFramePr>
        <p:xfrm>
          <a:off x="611560" y="4075201"/>
          <a:ext cx="8532440" cy="1384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12" name="Схема 11"/>
          <p:cNvGraphicFramePr/>
          <p:nvPr>
            <p:extLst>
              <p:ext uri="{D42A27DB-BD31-4B8C-83A1-F6EECF244321}">
                <p14:modId xmlns:p14="http://schemas.microsoft.com/office/powerpoint/2010/main" val="1520044927"/>
              </p:ext>
            </p:extLst>
          </p:nvPr>
        </p:nvGraphicFramePr>
        <p:xfrm>
          <a:off x="1043608" y="3573016"/>
          <a:ext cx="3240360" cy="5232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6034168" y="5442376"/>
            <a:ext cx="3109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solidFill>
                  <a:srgbClr val="090612"/>
                </a:solidFill>
              </a:rPr>
              <a:t>2H</a:t>
            </a:r>
            <a:r>
              <a:rPr lang="en-US" sz="2800" baseline="30000" dirty="0">
                <a:solidFill>
                  <a:srgbClr val="090612"/>
                </a:solidFill>
              </a:rPr>
              <a:t>+1 </a:t>
            </a:r>
            <a:r>
              <a:rPr lang="ru-RU" sz="2800" dirty="0" smtClean="0">
                <a:solidFill>
                  <a:srgbClr val="090612"/>
                </a:solidFill>
              </a:rPr>
              <a:t>+ 2</a:t>
            </a:r>
            <a:r>
              <a:rPr lang="en-US" sz="2800" dirty="0">
                <a:solidFill>
                  <a:srgbClr val="090612"/>
                </a:solidFill>
              </a:rPr>
              <a:t>e</a:t>
            </a:r>
            <a:r>
              <a:rPr lang="en-US" sz="2800" baseline="30000" dirty="0">
                <a:solidFill>
                  <a:srgbClr val="090612"/>
                </a:solidFill>
              </a:rPr>
              <a:t>-    </a:t>
            </a:r>
            <a:r>
              <a:rPr lang="ru-RU" sz="2800" baseline="30000" dirty="0">
                <a:solidFill>
                  <a:srgbClr val="090612"/>
                </a:solidFill>
              </a:rPr>
              <a:t>=</a:t>
            </a:r>
            <a:r>
              <a:rPr lang="en-US" sz="2800" baseline="30000" dirty="0">
                <a:solidFill>
                  <a:srgbClr val="090612"/>
                </a:solidFill>
              </a:rPr>
              <a:t>   </a:t>
            </a:r>
            <a:r>
              <a:rPr lang="en-US" sz="2800" dirty="0">
                <a:solidFill>
                  <a:srgbClr val="090612"/>
                </a:solidFill>
              </a:rPr>
              <a:t>H</a:t>
            </a:r>
            <a:r>
              <a:rPr lang="ru-RU" sz="2800" baseline="30000" dirty="0">
                <a:solidFill>
                  <a:srgbClr val="090612"/>
                </a:solidFill>
              </a:rPr>
              <a:t>0</a:t>
            </a:r>
            <a:r>
              <a:rPr lang="en-US" sz="2800" baseline="-25000" dirty="0">
                <a:solidFill>
                  <a:srgbClr val="090612"/>
                </a:solidFill>
              </a:rPr>
              <a:t>2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56997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1" grpId="0">
        <p:bldAsOne/>
      </p:bldGraphic>
      <p:bldGraphic spid="9" grpId="0">
        <p:bldAsOne/>
      </p:bldGraphic>
      <p:bldP spid="4" grpId="0"/>
      <p:bldP spid="5" grpId="0"/>
      <p:bldGraphic spid="10" grpId="0">
        <p:bldAsOne/>
      </p:bldGraphic>
      <p:bldGraphic spid="12" grpId="0">
        <p:bldAsOne/>
      </p:bldGraphic>
      <p:bldP spid="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935085298"/>
              </p:ext>
            </p:extLst>
          </p:nvPr>
        </p:nvGraphicFramePr>
        <p:xfrm>
          <a:off x="251520" y="620688"/>
          <a:ext cx="7200800" cy="10772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4788024" y="1844824"/>
            <a:ext cx="275590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5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rgbClr val="090612"/>
                </a:solidFill>
              </a:rPr>
              <a:t>  0                +2</a:t>
            </a:r>
          </a:p>
          <a:p>
            <a:pPr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2400" b="1" dirty="0">
              <a:solidFill>
                <a:srgbClr val="090612"/>
              </a:solidFill>
            </a:endParaRPr>
          </a:p>
          <a:p>
            <a:pPr eaLnBrk="1" hangingPunct="1">
              <a:lnSpc>
                <a:spcPct val="50000"/>
              </a:lnSpc>
              <a:buFont typeface="Wingdings" pitchFamily="2" charset="2"/>
              <a:buNone/>
            </a:pPr>
            <a:r>
              <a:rPr lang="en-US" sz="2400" b="1" dirty="0">
                <a:solidFill>
                  <a:srgbClr val="090612"/>
                </a:solidFill>
              </a:rPr>
              <a:t>Cu – 2 e</a:t>
            </a:r>
            <a:r>
              <a:rPr lang="ru-RU" sz="2400" b="1" baseline="30000" dirty="0">
                <a:solidFill>
                  <a:srgbClr val="090612"/>
                </a:solidFill>
              </a:rPr>
              <a:t>-</a:t>
            </a:r>
            <a:r>
              <a:rPr lang="en-US" sz="2400" b="1" dirty="0">
                <a:solidFill>
                  <a:srgbClr val="090612"/>
                </a:solidFill>
              </a:rPr>
              <a:t> = Cu</a:t>
            </a:r>
            <a:r>
              <a:rPr lang="ru-RU" sz="2400" b="1" dirty="0">
                <a:solidFill>
                  <a:srgbClr val="090612"/>
                </a:solidFill>
              </a:rPr>
              <a:t>  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252130306"/>
              </p:ext>
            </p:extLst>
          </p:nvPr>
        </p:nvGraphicFramePr>
        <p:xfrm>
          <a:off x="704629" y="3140968"/>
          <a:ext cx="7875288" cy="1631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5364088" y="4837162"/>
            <a:ext cx="307181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5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rgbClr val="090612"/>
                </a:solidFill>
              </a:rPr>
              <a:t>                                                                                        </a:t>
            </a:r>
          </a:p>
          <a:p>
            <a:pPr eaLnBrk="1" hangingPunct="1">
              <a:lnSpc>
                <a:spcPct val="5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rgbClr val="090612"/>
                </a:solidFill>
              </a:rPr>
              <a:t>   </a:t>
            </a:r>
            <a:r>
              <a:rPr lang="ru-RU" sz="2000" b="1" dirty="0">
                <a:solidFill>
                  <a:srgbClr val="090612"/>
                </a:solidFill>
              </a:rPr>
              <a:t>+2                    0</a:t>
            </a:r>
          </a:p>
          <a:p>
            <a:pPr eaLnBrk="1" hangingPunct="1">
              <a:lnSpc>
                <a:spcPct val="50000"/>
              </a:lnSpc>
              <a:buFont typeface="Wingdings" pitchFamily="2" charset="2"/>
              <a:buNone/>
            </a:pPr>
            <a:endParaRPr lang="ru-RU" sz="2000" b="1" dirty="0">
              <a:solidFill>
                <a:srgbClr val="090612"/>
              </a:solidFill>
            </a:endParaRPr>
          </a:p>
          <a:p>
            <a:pPr eaLnBrk="1" hangingPunct="1">
              <a:lnSpc>
                <a:spcPct val="50000"/>
              </a:lnSpc>
              <a:buFont typeface="Wingdings" pitchFamily="2" charset="2"/>
              <a:buNone/>
            </a:pPr>
            <a:r>
              <a:rPr lang="ru-RU" sz="2400" b="1" dirty="0">
                <a:solidFill>
                  <a:srgbClr val="090612"/>
                </a:solidFill>
              </a:rPr>
              <a:t>  </a:t>
            </a:r>
            <a:r>
              <a:rPr lang="en-US" sz="2400" b="1" dirty="0">
                <a:solidFill>
                  <a:srgbClr val="090612"/>
                </a:solidFill>
              </a:rPr>
              <a:t>Hg + 2 e</a:t>
            </a:r>
            <a:r>
              <a:rPr lang="ru-RU" sz="2400" b="1" baseline="30000" dirty="0">
                <a:solidFill>
                  <a:srgbClr val="090612"/>
                </a:solidFill>
              </a:rPr>
              <a:t>-</a:t>
            </a:r>
            <a:r>
              <a:rPr lang="en-US" sz="2400" b="1" dirty="0">
                <a:solidFill>
                  <a:srgbClr val="090612"/>
                </a:solidFill>
              </a:rPr>
              <a:t> = Hg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84290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3" grpId="0"/>
      <p:bldGraphic spid="7" grpId="0">
        <p:bldAsOne/>
      </p:bldGraphic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2852936"/>
            <a:ext cx="7464152" cy="3657599"/>
          </a:xfrm>
        </p:spPr>
        <p:txBody>
          <a:bodyPr>
            <a:normAutofit/>
          </a:bodyPr>
          <a:lstStyle/>
          <a:p>
            <a:pPr marL="18288" indent="0">
              <a:buNone/>
            </a:pPr>
            <a:r>
              <a:rPr lang="ru-RU" dirty="0" smtClean="0">
                <a:solidFill>
                  <a:srgbClr val="FF0000"/>
                </a:solidFill>
                <a:effectLst/>
              </a:rPr>
              <a:t>ОТВЕТ:</a:t>
            </a:r>
          </a:p>
          <a:p>
            <a:pPr marL="18288" indent="0">
              <a:buNone/>
            </a:pPr>
            <a:r>
              <a:rPr lang="ru-RU" dirty="0" smtClean="0">
                <a:effectLst/>
              </a:rPr>
              <a:t>Причина</a:t>
            </a:r>
            <a:r>
              <a:rPr lang="ru-RU" dirty="0">
                <a:effectLst/>
              </a:rPr>
              <a:t>, по которой </a:t>
            </a:r>
            <a:r>
              <a:rPr lang="ru-RU" dirty="0">
                <a:solidFill>
                  <a:srgbClr val="FF0000"/>
                </a:solidFill>
                <a:effectLst/>
              </a:rPr>
              <a:t>происходит вспенивание</a:t>
            </a:r>
            <a:r>
              <a:rPr lang="ru-RU" dirty="0">
                <a:effectLst/>
              </a:rPr>
              <a:t>, заключается в том, что клетки крови и непосредственно кровь содержат </a:t>
            </a:r>
            <a:r>
              <a:rPr lang="ru-RU" dirty="0">
                <a:solidFill>
                  <a:srgbClr val="FF0000"/>
                </a:solidFill>
                <a:effectLst/>
              </a:rPr>
              <a:t>фермент,</a:t>
            </a:r>
            <a:r>
              <a:rPr lang="ru-RU" dirty="0">
                <a:effectLst/>
              </a:rPr>
              <a:t> называемый </a:t>
            </a:r>
            <a:r>
              <a:rPr lang="ru-RU" dirty="0">
                <a:solidFill>
                  <a:srgbClr val="FF0000"/>
                </a:solidFill>
                <a:effectLst/>
              </a:rPr>
              <a:t>каталазой.</a:t>
            </a:r>
            <a:r>
              <a:rPr lang="ru-RU" dirty="0">
                <a:effectLst/>
              </a:rPr>
              <a:t> Так как порез или царапина всегда сопровождаются выделением крови и поврежденными клетками, вокруг раны всегда образуется много каталазы. </a:t>
            </a:r>
            <a:endParaRPr lang="ru-RU" dirty="0" smtClean="0">
              <a:effectLst/>
            </a:endParaRPr>
          </a:p>
          <a:p>
            <a:pPr marL="18288" indent="0">
              <a:buNone/>
            </a:pPr>
            <a:r>
              <a:rPr lang="ru-RU" dirty="0" smtClean="0">
                <a:effectLst/>
              </a:rPr>
              <a:t>но </a:t>
            </a:r>
            <a:r>
              <a:rPr lang="ru-RU" dirty="0">
                <a:effectLst/>
              </a:rPr>
              <a:t>все-таки, почему перекись водорода пенится на ране? Когда </a:t>
            </a:r>
            <a:r>
              <a:rPr lang="ru-RU" dirty="0">
                <a:solidFill>
                  <a:srgbClr val="FF0000"/>
                </a:solidFill>
                <a:effectLst/>
              </a:rPr>
              <a:t>каталаза</a:t>
            </a:r>
            <a:r>
              <a:rPr lang="ru-RU" dirty="0">
                <a:effectLst/>
              </a:rPr>
              <a:t> контактирует с ней, она превращает </a:t>
            </a:r>
            <a:r>
              <a:rPr lang="ru-RU" dirty="0">
                <a:solidFill>
                  <a:srgbClr val="FF0000"/>
                </a:solidFill>
                <a:effectLst/>
              </a:rPr>
              <a:t>перекись водорода (H</a:t>
            </a:r>
            <a:r>
              <a:rPr lang="ru-RU" sz="1400" dirty="0">
                <a:solidFill>
                  <a:srgbClr val="FF0000"/>
                </a:solidFill>
                <a:effectLst/>
              </a:rPr>
              <a:t>2</a:t>
            </a:r>
            <a:r>
              <a:rPr lang="ru-RU" dirty="0">
                <a:solidFill>
                  <a:srgbClr val="FF0000"/>
                </a:solidFill>
                <a:effectLst/>
              </a:rPr>
              <a:t>O</a:t>
            </a:r>
            <a:r>
              <a:rPr lang="ru-RU" sz="1600" dirty="0">
                <a:solidFill>
                  <a:srgbClr val="FF0000"/>
                </a:solidFill>
                <a:effectLst/>
              </a:rPr>
              <a:t>2</a:t>
            </a:r>
            <a:r>
              <a:rPr lang="ru-RU" dirty="0">
                <a:solidFill>
                  <a:srgbClr val="FF0000"/>
                </a:solidFill>
                <a:effectLst/>
              </a:rPr>
              <a:t>) в воду (H</a:t>
            </a:r>
            <a:r>
              <a:rPr lang="ru-RU" sz="1400" dirty="0">
                <a:solidFill>
                  <a:srgbClr val="FF0000"/>
                </a:solidFill>
                <a:effectLst/>
              </a:rPr>
              <a:t>2</a:t>
            </a:r>
            <a:r>
              <a:rPr lang="ru-RU" dirty="0">
                <a:solidFill>
                  <a:srgbClr val="FF0000"/>
                </a:solidFill>
                <a:effectLst/>
              </a:rPr>
              <a:t>O) и кислород (O</a:t>
            </a:r>
            <a:r>
              <a:rPr lang="ru-RU" sz="1600" dirty="0">
                <a:solidFill>
                  <a:srgbClr val="FF0000"/>
                </a:solidFill>
                <a:effectLst/>
              </a:rPr>
              <a:t>2</a:t>
            </a:r>
            <a:r>
              <a:rPr lang="ru-RU" dirty="0">
                <a:solidFill>
                  <a:srgbClr val="FF0000"/>
                </a:solidFill>
                <a:effectLst/>
              </a:rPr>
              <a:t>).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60648"/>
            <a:ext cx="7543800" cy="1274440"/>
          </a:xfrm>
        </p:spPr>
        <p:txBody>
          <a:bodyPr/>
          <a:lstStyle/>
          <a:p>
            <a:pPr algn="ctr"/>
            <a:r>
              <a:rPr lang="ru-RU" dirty="0" smtClean="0"/>
              <a:t>Проблемная ситуация </a:t>
            </a:r>
            <a:r>
              <a:rPr lang="ru-RU" dirty="0" smtClean="0">
                <a:solidFill>
                  <a:srgbClr val="FF0000"/>
                </a:solidFill>
              </a:rPr>
              <a:t>????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619944" y="1687488"/>
            <a:ext cx="7543800" cy="127444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2800" dirty="0">
                <a:solidFill>
                  <a:schemeClr val="bg1"/>
                </a:solidFill>
                <a:effectLst/>
              </a:rPr>
              <a:t>На уроке технологии школьник поранил руку, педагог обработал рану 3%-м раствором пероксида водорода. 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8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/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809068" y="1412776"/>
            <a:ext cx="5111288" cy="172819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ru-RU" sz="2000" dirty="0" err="1" smtClean="0">
                <a:solidFill>
                  <a:schemeClr val="bg1"/>
                </a:solidFill>
                <a:effectLst/>
              </a:rPr>
              <a:t>Окислительно</a:t>
            </a:r>
            <a:r>
              <a:rPr lang="ru-RU" sz="2000" dirty="0" smtClean="0">
                <a:solidFill>
                  <a:schemeClr val="bg1"/>
                </a:solidFill>
                <a:effectLst/>
              </a:rPr>
              <a:t>-восстановительные </a:t>
            </a:r>
            <a:r>
              <a:rPr lang="ru-RU" sz="2000" dirty="0">
                <a:solidFill>
                  <a:schemeClr val="bg1"/>
                </a:solidFill>
                <a:effectLst/>
              </a:rPr>
              <a:t>реакции активно происходят как на стадиях разложения организмов, так и на стадии заживления ран, излечивания от болезней. </a:t>
            </a:r>
            <a:endParaRPr lang="ru-RU" sz="2000" dirty="0" smtClean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1400" dirty="0" smtClean="0"/>
          </a:p>
          <a:p>
            <a:pPr algn="ctr">
              <a:defRPr/>
            </a:pPr>
            <a:endParaRPr lang="ru-RU" sz="1400" dirty="0" smtClean="0">
              <a:solidFill>
                <a:schemeClr val="bg1"/>
              </a:solidFill>
              <a:effectLst/>
            </a:endParaRPr>
          </a:p>
          <a:p>
            <a:pPr>
              <a:defRPr/>
            </a:pPr>
            <a:r>
              <a:rPr lang="ru-RU" sz="1400" b="1" dirty="0">
                <a:solidFill>
                  <a:srgbClr val="FF0000"/>
                </a:solidFill>
                <a:effectLst/>
              </a:rPr>
              <a:t> </a:t>
            </a:r>
            <a:r>
              <a:rPr lang="ru-RU" sz="1400" b="1" dirty="0" smtClean="0">
                <a:solidFill>
                  <a:srgbClr val="FF0000"/>
                </a:solidFill>
                <a:effectLst/>
              </a:rPr>
              <a:t>             </a:t>
            </a:r>
            <a:r>
              <a:rPr lang="ru-RU" sz="1600" b="1" dirty="0" smtClean="0">
                <a:solidFill>
                  <a:srgbClr val="FF0000"/>
                </a:solidFill>
                <a:effectLst/>
              </a:rPr>
              <a:t>+1        -1                       </a:t>
            </a:r>
            <a:r>
              <a:rPr lang="ru-RU" sz="1400" b="1" dirty="0">
                <a:solidFill>
                  <a:srgbClr val="FF0000"/>
                </a:solidFill>
                <a:effectLst/>
              </a:rPr>
              <a:t> </a:t>
            </a:r>
            <a:r>
              <a:rPr lang="ru-RU" sz="1600" b="1" dirty="0">
                <a:solidFill>
                  <a:srgbClr val="FF0000"/>
                </a:solidFill>
                <a:effectLst/>
              </a:rPr>
              <a:t>+1     </a:t>
            </a:r>
            <a:r>
              <a:rPr lang="ru-RU" sz="1600" b="1" dirty="0" smtClean="0">
                <a:solidFill>
                  <a:srgbClr val="FF0000"/>
                </a:solidFill>
                <a:effectLst/>
              </a:rPr>
              <a:t> -2                  0</a:t>
            </a:r>
          </a:p>
          <a:p>
            <a:pPr algn="ctr">
              <a:defRPr/>
            </a:pPr>
            <a:r>
              <a:rPr lang="ru-RU" sz="4000" dirty="0" smtClean="0">
                <a:solidFill>
                  <a:schemeClr val="bg1"/>
                </a:solidFill>
                <a:effectLst/>
              </a:rPr>
              <a:t>Н</a:t>
            </a:r>
            <a:r>
              <a:rPr lang="ru-RU" sz="4000" baseline="-25000" dirty="0" smtClean="0">
                <a:solidFill>
                  <a:schemeClr val="bg1"/>
                </a:solidFill>
                <a:effectLst/>
              </a:rPr>
              <a:t>2</a:t>
            </a:r>
            <a:r>
              <a:rPr lang="ru-RU" sz="4000" dirty="0" smtClean="0">
                <a:solidFill>
                  <a:schemeClr val="bg1"/>
                </a:solidFill>
                <a:effectLst/>
              </a:rPr>
              <a:t>О</a:t>
            </a:r>
            <a:r>
              <a:rPr lang="ru-RU" sz="4000" baseline="-25000" dirty="0" smtClean="0">
                <a:solidFill>
                  <a:schemeClr val="bg1"/>
                </a:solidFill>
                <a:effectLst/>
              </a:rPr>
              <a:t>2</a:t>
            </a:r>
            <a:r>
              <a:rPr lang="ru-RU" sz="4000" dirty="0" smtClean="0">
                <a:solidFill>
                  <a:schemeClr val="bg1"/>
                </a:solidFill>
                <a:effectLst/>
              </a:rPr>
              <a:t> </a:t>
            </a:r>
            <a:r>
              <a:rPr lang="ru-RU" sz="4000" dirty="0">
                <a:solidFill>
                  <a:schemeClr val="bg1"/>
                </a:solidFill>
                <a:effectLst/>
              </a:rPr>
              <a:t>→ Н</a:t>
            </a:r>
            <a:r>
              <a:rPr lang="ru-RU" sz="4000" baseline="-25000" dirty="0">
                <a:solidFill>
                  <a:schemeClr val="bg1"/>
                </a:solidFill>
                <a:effectLst/>
              </a:rPr>
              <a:t>2</a:t>
            </a:r>
            <a:r>
              <a:rPr lang="ru-RU" sz="4000" dirty="0">
                <a:solidFill>
                  <a:schemeClr val="bg1"/>
                </a:solidFill>
                <a:effectLst/>
              </a:rPr>
              <a:t>О + </a:t>
            </a:r>
            <a:r>
              <a:rPr lang="ru-RU" sz="4000" dirty="0" smtClean="0">
                <a:solidFill>
                  <a:schemeClr val="bg1"/>
                </a:solidFill>
                <a:effectLst/>
              </a:rPr>
              <a:t>О</a:t>
            </a:r>
            <a:r>
              <a:rPr lang="ru-RU" sz="4000" baseline="-25000" dirty="0" smtClean="0">
                <a:solidFill>
                  <a:schemeClr val="bg1"/>
                </a:solidFill>
                <a:effectLst/>
              </a:rPr>
              <a:t>2</a:t>
            </a:r>
          </a:p>
          <a:p>
            <a:pPr algn="ctr">
              <a:defRPr/>
            </a:pPr>
            <a:endParaRPr lang="ru-RU" sz="3200" dirty="0">
              <a:solidFill>
                <a:schemeClr val="bg1"/>
              </a:solidFill>
              <a:effectLst/>
            </a:endParaRPr>
          </a:p>
          <a:p>
            <a:pPr algn="ctr">
              <a:defRPr/>
            </a:pPr>
            <a:endParaRPr lang="ru-RU" sz="4000" dirty="0" smtClean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25530">
            <a:off x="537997" y="1659629"/>
            <a:ext cx="2922882" cy="3965568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11560" y="404664"/>
            <a:ext cx="6912768" cy="93610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>
              <a:defRPr/>
            </a:pPr>
            <a:r>
              <a:rPr lang="ru-RU" sz="4000" dirty="0" smtClean="0">
                <a:solidFill>
                  <a:schemeClr val="bg1"/>
                </a:solidFill>
              </a:rPr>
              <a:t>Медицина и ОВР</a:t>
            </a:r>
            <a:endParaRPr lang="ru-RU" sz="4000" dirty="0" smtClean="0">
              <a:solidFill>
                <a:schemeClr val="bg1"/>
              </a:solidFill>
            </a:endParaRPr>
          </a:p>
          <a:p>
            <a:pPr algn="ctr">
              <a:defRPr/>
            </a:pPr>
            <a:endParaRPr lang="ru-RU" sz="4000" dirty="0" smtClean="0"/>
          </a:p>
          <a:p>
            <a:pPr algn="ctr">
              <a:defRPr/>
            </a:pPr>
            <a:endParaRPr lang="ru-RU" sz="40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306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12322675"/>
              </p:ext>
            </p:extLst>
          </p:nvPr>
        </p:nvGraphicFramePr>
        <p:xfrm>
          <a:off x="539552" y="2132856"/>
          <a:ext cx="8291264" cy="33649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392"/>
                <a:gridCol w="1512168"/>
                <a:gridCol w="1728192"/>
                <a:gridCol w="1522512"/>
              </a:tblGrid>
              <a:tr h="13615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rgbClr val="383838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Окисление</a:t>
                      </a:r>
                      <a:r>
                        <a:rPr lang="ru-RU" sz="3200" baseline="0" dirty="0" smtClean="0">
                          <a:solidFill>
                            <a:srgbClr val="383838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3200" b="1" baseline="0" dirty="0" smtClean="0">
                          <a:solidFill>
                            <a:srgbClr val="383838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3200" dirty="0" smtClean="0">
                          <a:solidFill>
                            <a:srgbClr val="383838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r>
                        <a:rPr lang="ru-RU" sz="3200" dirty="0" smtClean="0">
                          <a:solidFill>
                            <a:srgbClr val="383838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осстановитель</a:t>
                      </a:r>
                      <a:endParaRPr lang="ru-RU" sz="3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Calibri"/>
                          <a:cs typeface="Times New Roman"/>
                          <a:hlinkClick r:id="rId2" action="ppaction://hlinksldjump"/>
                        </a:rPr>
                        <a:t>30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Calibri"/>
                          <a:cs typeface="Times New Roman"/>
                          <a:hlinkClick r:id="rId3" action="ppaction://hlinksldjump"/>
                        </a:rPr>
                        <a:t>40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Calibri"/>
                          <a:cs typeface="Times New Roman"/>
                          <a:hlinkClick r:id="rId4" action="ppaction://hlinksldjump"/>
                        </a:rPr>
                        <a:t>50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5767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rgbClr val="383838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Восстановление</a:t>
                      </a:r>
                      <a:r>
                        <a:rPr lang="ru-RU" sz="3200" b="1" baseline="0" dirty="0" smtClean="0">
                          <a:solidFill>
                            <a:srgbClr val="383838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>
                          <a:solidFill>
                            <a:srgbClr val="383838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ru-RU" sz="3200" dirty="0" smtClean="0">
                          <a:solidFill>
                            <a:srgbClr val="383838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</a:t>
                      </a:r>
                      <a:r>
                        <a:rPr lang="ru-RU" sz="3200" dirty="0" smtClean="0">
                          <a:solidFill>
                            <a:srgbClr val="383838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кислитель</a:t>
                      </a:r>
                      <a:endParaRPr lang="ru-RU" sz="3200" dirty="0" smtClean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Calibri"/>
                          <a:cs typeface="Times New Roman"/>
                          <a:hlinkClick r:id="rId5" action="ppaction://hlinksldjump"/>
                        </a:rPr>
                        <a:t>30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Calibri"/>
                          <a:cs typeface="Times New Roman"/>
                          <a:hlinkClick r:id="rId6" action="ppaction://hlinksldjump"/>
                        </a:rPr>
                        <a:t>40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Calibri"/>
                          <a:ea typeface="Calibri"/>
                          <a:cs typeface="Times New Roman"/>
                          <a:hlinkClick r:id="rId7" action="ppaction://hlinksldjump"/>
                        </a:rPr>
                        <a:t>50</a:t>
                      </a:r>
                      <a:endParaRPr lang="ru-RU" sz="3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908720"/>
            <a:ext cx="7543800" cy="9144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РАУНД</a:t>
            </a:r>
            <a:r>
              <a:rPr lang="en-US" dirty="0">
                <a:effectLst/>
              </a:rPr>
              <a:t> III </a:t>
            </a:r>
            <a:r>
              <a:rPr lang="ru-RU" dirty="0" smtClean="0">
                <a:effectLst/>
              </a:rPr>
              <a:t>«Закрепи»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7884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789040"/>
            <a:ext cx="8229600" cy="1612776"/>
          </a:xfrm>
        </p:spPr>
        <p:txBody>
          <a:bodyPr/>
          <a:lstStyle/>
          <a:p>
            <a:pPr marL="13716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ОТВЕТ: Процесс окисления – это процесс отдачи электронов.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09600" y="2348880"/>
            <a:ext cx="8229600" cy="11521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Дать определение процессу окисления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6475" y="5343440"/>
            <a:ext cx="2419137" cy="1486996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55576" y="692696"/>
            <a:ext cx="7543800" cy="1274440"/>
          </a:xfrm>
        </p:spPr>
        <p:txBody>
          <a:bodyPr/>
          <a:lstStyle/>
          <a:p>
            <a:pPr algn="ctr"/>
            <a:r>
              <a:rPr lang="ru-RU" sz="36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Тема: </a:t>
            </a:r>
            <a:r>
              <a:rPr lang="ru-RU" sz="36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«Окисление, восстановитель»</a:t>
            </a:r>
            <a:br>
              <a:rPr lang="ru-RU" sz="36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36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30б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8964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78558911"/>
              </p:ext>
            </p:extLst>
          </p:nvPr>
        </p:nvGraphicFramePr>
        <p:xfrm>
          <a:off x="13257" y="2347368"/>
          <a:ext cx="9130742" cy="45106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2901"/>
                <a:gridCol w="1735595"/>
                <a:gridCol w="1735595"/>
                <a:gridCol w="1961977"/>
                <a:gridCol w="1584674"/>
              </a:tblGrid>
              <a:tr h="15035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383838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Класс соединений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2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3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4" action="ppaction://hlinksldjump"/>
                        </a:rPr>
                        <a:t>40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5" action="ppaction://hlinksldjump"/>
                        </a:rPr>
                        <a:t>50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035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383838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Металла, неметаллы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6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baseline="0" dirty="0">
                          <a:solidFill>
                            <a:srgbClr val="FFC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7" action="ppaction://hlinksldjump"/>
                        </a:rPr>
                        <a:t>30</a:t>
                      </a:r>
                      <a:endParaRPr lang="ru-RU" sz="2800" b="1" baseline="0" dirty="0">
                        <a:solidFill>
                          <a:srgbClr val="FFC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7" action="ppaction://hlinksldjump"/>
                        </a:rPr>
                        <a:t>40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8" action="ppaction://hlinksldjump"/>
                        </a:rPr>
                        <a:t>50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035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383838"/>
                          </a:solidFill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А все - таки что?</a:t>
                      </a:r>
                      <a:endParaRPr lang="ru-RU" sz="28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9" action="ppaction://hlinksldjump"/>
                        </a:rPr>
                        <a:t>20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10" action="ppaction://hlinksldjump"/>
                        </a:rPr>
                        <a:t>30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11" action="ppaction://hlinksldjump"/>
                        </a:rPr>
                        <a:t>40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  <a:hlinkClick r:id="rId12" action="ppaction://hlinksldjump"/>
                        </a:rPr>
                        <a:t>50</a:t>
                      </a:r>
                      <a:endParaRPr lang="ru-RU" sz="2800" b="1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4834880" cy="18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РАУНД </a:t>
            </a:r>
            <a:r>
              <a:rPr lang="en-US" dirty="0" smtClean="0"/>
              <a:t>I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«Я знаю и умею»</a:t>
            </a: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400" y="1"/>
            <a:ext cx="2699792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73328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3789040"/>
            <a:ext cx="8229600" cy="1900808"/>
          </a:xfrm>
        </p:spPr>
        <p:txBody>
          <a:bodyPr/>
          <a:lstStyle/>
          <a:p>
            <a:pPr marL="137160" indent="0" algn="ctr">
              <a:buNone/>
            </a:pPr>
            <a:r>
              <a:rPr lang="ru-RU" u="sng" dirty="0" smtClean="0">
                <a:solidFill>
                  <a:srgbClr val="C00000"/>
                </a:solidFill>
              </a:rPr>
              <a:t>ОТВЕТ: </a:t>
            </a:r>
            <a:r>
              <a:rPr lang="ru-RU" dirty="0">
                <a:solidFill>
                  <a:srgbClr val="C00000"/>
                </a:solidFill>
              </a:rPr>
              <a:t>в данном </a:t>
            </a:r>
            <a:r>
              <a:rPr lang="ru-RU" dirty="0" smtClean="0">
                <a:solidFill>
                  <a:srgbClr val="C00000"/>
                </a:solidFill>
              </a:rPr>
              <a:t>процессе сера </a:t>
            </a:r>
            <a:r>
              <a:rPr lang="ru-RU" dirty="0">
                <a:solidFill>
                  <a:srgbClr val="C00000"/>
                </a:solidFill>
              </a:rPr>
              <a:t>отдает </a:t>
            </a:r>
            <a:r>
              <a:rPr lang="ru-RU" dirty="0" smtClean="0">
                <a:solidFill>
                  <a:srgbClr val="C00000"/>
                </a:solidFill>
              </a:rPr>
              <a:t>электроны</a:t>
            </a:r>
            <a:r>
              <a:rPr lang="ru-RU" dirty="0">
                <a:solidFill>
                  <a:srgbClr val="C00000"/>
                </a:solidFill>
              </a:rPr>
              <a:t>: </a:t>
            </a:r>
            <a:r>
              <a:rPr lang="en-US" dirty="0" smtClean="0">
                <a:solidFill>
                  <a:srgbClr val="C00000"/>
                </a:solidFill>
              </a:rPr>
              <a:t>S</a:t>
            </a:r>
            <a:r>
              <a:rPr lang="ru-RU" b="1" baseline="30000" dirty="0">
                <a:solidFill>
                  <a:srgbClr val="C00000"/>
                </a:solidFill>
              </a:rPr>
              <a:t>-2 </a:t>
            </a:r>
            <a:r>
              <a:rPr lang="ru-RU" baseline="30000" dirty="0">
                <a:solidFill>
                  <a:srgbClr val="C00000"/>
                </a:solidFill>
              </a:rPr>
              <a:t> </a:t>
            </a:r>
            <a:r>
              <a:rPr lang="ru-RU" dirty="0" smtClean="0">
                <a:solidFill>
                  <a:srgbClr val="C00000"/>
                </a:solidFill>
              </a:rPr>
              <a:t>- </a:t>
            </a:r>
            <a:r>
              <a:rPr lang="ru-RU" b="1" dirty="0">
                <a:solidFill>
                  <a:srgbClr val="C00000"/>
                </a:solidFill>
              </a:rPr>
              <a:t>8е </a:t>
            </a:r>
            <a:r>
              <a:rPr lang="ru-RU" b="1" baseline="30000" dirty="0">
                <a:solidFill>
                  <a:srgbClr val="C00000"/>
                </a:solidFill>
              </a:rPr>
              <a:t>-</a:t>
            </a:r>
            <a:r>
              <a:rPr lang="ru-RU" baseline="30000" dirty="0">
                <a:solidFill>
                  <a:srgbClr val="C00000"/>
                </a:solidFill>
              </a:rPr>
              <a:t>  </a:t>
            </a:r>
            <a:r>
              <a:rPr lang="ru-RU" dirty="0">
                <a:solidFill>
                  <a:srgbClr val="C00000"/>
                </a:solidFill>
              </a:rPr>
              <a:t>= </a:t>
            </a:r>
            <a:r>
              <a:rPr lang="en-US" dirty="0">
                <a:solidFill>
                  <a:srgbClr val="C00000"/>
                </a:solidFill>
              </a:rPr>
              <a:t>S</a:t>
            </a:r>
            <a:r>
              <a:rPr lang="ru-RU" b="1" baseline="30000" dirty="0" smtClean="0">
                <a:solidFill>
                  <a:srgbClr val="C00000"/>
                </a:solidFill>
              </a:rPr>
              <a:t>+6</a:t>
            </a:r>
          </a:p>
          <a:p>
            <a:pPr marL="137160" indent="0" algn="ctr">
              <a:buNone/>
            </a:pPr>
            <a:r>
              <a:rPr lang="ru-RU" sz="3600" b="1" baseline="30000" dirty="0" smtClean="0">
                <a:solidFill>
                  <a:srgbClr val="C00000"/>
                </a:solidFill>
              </a:rPr>
              <a:t>является восстановителем</a:t>
            </a:r>
            <a:endParaRPr lang="ru-RU" sz="3600" dirty="0">
              <a:solidFill>
                <a:srgbClr val="C00000"/>
              </a:solidFill>
            </a:endParaRPr>
          </a:p>
          <a:p>
            <a:pPr marL="13716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5438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Тема: </a:t>
            </a:r>
            <a:r>
              <a:rPr lang="ru-RU" sz="4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«Окисление, восстановитель»</a:t>
            </a:r>
            <a:br>
              <a:rPr lang="ru-RU" sz="4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40б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09600" y="1752600"/>
            <a:ext cx="8229600" cy="190080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Font typeface="Wingdings 2"/>
              <a:buNone/>
            </a:pPr>
            <a:r>
              <a:rPr lang="ru-RU" dirty="0" smtClean="0"/>
              <a:t>1. определите в данном процессе, сера отдает или принимает электроны:    </a:t>
            </a:r>
            <a:r>
              <a:rPr lang="en-US" dirty="0" smtClean="0"/>
              <a:t>S</a:t>
            </a:r>
            <a:r>
              <a:rPr lang="ru-RU" b="1" baseline="30000" dirty="0" smtClean="0"/>
              <a:t>-2 </a:t>
            </a:r>
            <a:r>
              <a:rPr lang="ru-RU" baseline="30000" dirty="0" smtClean="0"/>
              <a:t> </a:t>
            </a:r>
            <a:r>
              <a:rPr lang="ru-RU" dirty="0" smtClean="0"/>
              <a:t>??? </a:t>
            </a:r>
            <a:r>
              <a:rPr lang="ru-RU" b="1" dirty="0" smtClean="0"/>
              <a:t>8е </a:t>
            </a:r>
            <a:r>
              <a:rPr lang="ru-RU" b="1" baseline="30000" dirty="0" smtClean="0"/>
              <a:t>-</a:t>
            </a:r>
            <a:r>
              <a:rPr lang="ru-RU" baseline="30000" dirty="0" smtClean="0"/>
              <a:t>  </a:t>
            </a:r>
            <a:r>
              <a:rPr lang="ru-RU" dirty="0" smtClean="0"/>
              <a:t>= </a:t>
            </a:r>
            <a:r>
              <a:rPr lang="en-US" dirty="0" smtClean="0"/>
              <a:t>S</a:t>
            </a:r>
            <a:r>
              <a:rPr lang="ru-RU" b="1" baseline="30000" dirty="0" smtClean="0"/>
              <a:t>+6</a:t>
            </a:r>
          </a:p>
          <a:p>
            <a:pPr marL="137160" indent="0">
              <a:buFont typeface="Wingdings 2"/>
              <a:buNone/>
            </a:pPr>
            <a:r>
              <a:rPr lang="ru-RU" dirty="0" smtClean="0"/>
              <a:t>2. Сера является восстановителем или окислителем в данном процессе?</a:t>
            </a:r>
          </a:p>
          <a:p>
            <a:endParaRPr lang="ru-RU" dirty="0"/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5301208"/>
            <a:ext cx="2419137" cy="148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372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684784"/>
          </a:xfrm>
        </p:spPr>
        <p:txBody>
          <a:bodyPr/>
          <a:lstStyle/>
          <a:p>
            <a:pPr marL="137160" indent="0">
              <a:buNone/>
            </a:pPr>
            <a:r>
              <a:rPr lang="ru-RU" dirty="0">
                <a:solidFill>
                  <a:schemeClr val="bg1"/>
                </a:solidFill>
              </a:rPr>
              <a:t>определите, как изменяется степень окисления у водорода в реакции            </a:t>
            </a:r>
            <a:endParaRPr lang="ru-RU" dirty="0" smtClean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76672"/>
            <a:ext cx="7543800" cy="12024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bg1"/>
                </a:solidFill>
                <a:latin typeface="Times New Roman"/>
                <a:ea typeface="Calibri"/>
                <a:cs typeface="Times New Roman"/>
              </a:rPr>
              <a:t>Тема: </a:t>
            </a:r>
            <a:r>
              <a:rPr lang="ru-RU" sz="4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«Окисление, восстановитель»</a:t>
            </a:r>
            <a:br>
              <a:rPr lang="ru-RU" sz="4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0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50б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4" name="AutoShape 117"/>
          <p:cNvCxnSpPr>
            <a:cxnSpLocks noChangeShapeType="1"/>
          </p:cNvCxnSpPr>
          <p:nvPr/>
        </p:nvCxnSpPr>
        <p:spPr bwMode="auto">
          <a:xfrm>
            <a:off x="2267744" y="3108975"/>
            <a:ext cx="648072" cy="63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243" y="5301208"/>
            <a:ext cx="2419137" cy="14869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2924944"/>
            <a:ext cx="53285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/>
            <a:r>
              <a:rPr lang="en-US" sz="2400" dirty="0">
                <a:solidFill>
                  <a:schemeClr val="bg1"/>
                </a:solidFill>
              </a:rPr>
              <a:t>Fe</a:t>
            </a:r>
            <a:r>
              <a:rPr lang="ru-RU" sz="2400" dirty="0">
                <a:solidFill>
                  <a:schemeClr val="bg1"/>
                </a:solidFill>
              </a:rPr>
              <a:t> + </a:t>
            </a:r>
            <a:r>
              <a:rPr lang="en-US" sz="2400" dirty="0">
                <a:solidFill>
                  <a:schemeClr val="bg1"/>
                </a:solidFill>
              </a:rPr>
              <a:t>H</a:t>
            </a:r>
            <a:r>
              <a:rPr lang="ru-RU" sz="2400" baseline="-25000" dirty="0">
                <a:solidFill>
                  <a:schemeClr val="bg1"/>
                </a:solidFill>
              </a:rPr>
              <a:t>2</a:t>
            </a:r>
            <a:r>
              <a:rPr lang="en-US" sz="2400" dirty="0" smtClean="0">
                <a:solidFill>
                  <a:schemeClr val="bg1"/>
                </a:solidFill>
              </a:rPr>
              <a:t>SO</a:t>
            </a:r>
            <a:r>
              <a:rPr lang="ru-RU" sz="2400" baseline="-25000" dirty="0" smtClean="0">
                <a:solidFill>
                  <a:schemeClr val="bg1"/>
                </a:solidFill>
              </a:rPr>
              <a:t>4</a:t>
            </a:r>
            <a:r>
              <a:rPr lang="ru-RU" sz="2400" dirty="0" smtClean="0">
                <a:solidFill>
                  <a:schemeClr val="bg1"/>
                </a:solidFill>
              </a:rPr>
              <a:t>          </a:t>
            </a:r>
            <a:r>
              <a:rPr lang="en-US" sz="2400" dirty="0" smtClean="0">
                <a:solidFill>
                  <a:schemeClr val="bg1"/>
                </a:solidFill>
              </a:rPr>
              <a:t>Fe </a:t>
            </a:r>
            <a:r>
              <a:rPr lang="en-US" sz="2400" dirty="0">
                <a:solidFill>
                  <a:schemeClr val="bg1"/>
                </a:solidFill>
              </a:rPr>
              <a:t>SO</a:t>
            </a:r>
            <a:r>
              <a:rPr lang="ru-RU" sz="2400" baseline="-25000" dirty="0">
                <a:solidFill>
                  <a:schemeClr val="bg1"/>
                </a:solidFill>
              </a:rPr>
              <a:t>4 </a:t>
            </a:r>
            <a:r>
              <a:rPr lang="ru-RU" sz="2400" dirty="0">
                <a:solidFill>
                  <a:schemeClr val="bg1"/>
                </a:solidFill>
              </a:rPr>
              <a:t>+ </a:t>
            </a:r>
            <a:r>
              <a:rPr lang="en-US" sz="2400" dirty="0">
                <a:solidFill>
                  <a:schemeClr val="bg1"/>
                </a:solidFill>
              </a:rPr>
              <a:t>H</a:t>
            </a:r>
            <a:r>
              <a:rPr lang="ru-RU" sz="2400" baseline="-25000" dirty="0">
                <a:solidFill>
                  <a:schemeClr val="bg1"/>
                </a:solidFill>
              </a:rPr>
              <a:t>2 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4005064"/>
            <a:ext cx="4464496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ОТВЕТ: 2Н</a:t>
            </a:r>
            <a:r>
              <a:rPr lang="ru-RU" sz="2800" baseline="30000" dirty="0" smtClean="0">
                <a:solidFill>
                  <a:srgbClr val="C00000"/>
                </a:solidFill>
              </a:rPr>
              <a:t>+1  </a:t>
            </a:r>
            <a:r>
              <a:rPr lang="ru-RU" sz="2800" dirty="0">
                <a:solidFill>
                  <a:srgbClr val="C00000"/>
                </a:solidFill>
              </a:rPr>
              <a:t>+ </a:t>
            </a:r>
            <a:r>
              <a:rPr lang="ru-RU" sz="2800" b="1" dirty="0" smtClean="0">
                <a:solidFill>
                  <a:srgbClr val="C00000"/>
                </a:solidFill>
              </a:rPr>
              <a:t>2е </a:t>
            </a:r>
            <a:r>
              <a:rPr lang="ru-RU" sz="2800" b="1" baseline="30000" dirty="0">
                <a:solidFill>
                  <a:srgbClr val="C00000"/>
                </a:solidFill>
              </a:rPr>
              <a:t>-  </a:t>
            </a:r>
            <a:r>
              <a:rPr lang="ru-RU" sz="2800" b="1" dirty="0">
                <a:solidFill>
                  <a:srgbClr val="C00000"/>
                </a:solidFill>
              </a:rPr>
              <a:t>=</a:t>
            </a:r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srgbClr val="C00000"/>
                </a:solidFill>
              </a:rPr>
              <a:t>Н</a:t>
            </a:r>
            <a:r>
              <a:rPr lang="ru-RU" sz="1400" dirty="0" smtClean="0">
                <a:solidFill>
                  <a:srgbClr val="C00000"/>
                </a:solidFill>
              </a:rPr>
              <a:t>2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baseline="30000" dirty="0" smtClean="0">
                <a:solidFill>
                  <a:srgbClr val="C00000"/>
                </a:solidFill>
              </a:rPr>
              <a:t>0</a:t>
            </a:r>
            <a:endParaRPr lang="ru-RU" sz="2800" dirty="0">
              <a:solidFill>
                <a:srgbClr val="C00000"/>
              </a:solidFill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5113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6" grpId="0"/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429000"/>
            <a:ext cx="8229600" cy="1180728"/>
          </a:xfrm>
        </p:spPr>
        <p:txBody>
          <a:bodyPr/>
          <a:lstStyle/>
          <a:p>
            <a:pPr marL="137160" indent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ОТВЕТ: процессу восстановления – это процесс принятия электронов.</a:t>
            </a:r>
            <a:endParaRPr lang="ru-RU" b="1" dirty="0">
              <a:solidFill>
                <a:srgbClr val="C00000"/>
              </a:solidFill>
            </a:endParaRPr>
          </a:p>
          <a:p>
            <a:pPr marL="13716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332656"/>
            <a:ext cx="7543800" cy="1389989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Тема: </a:t>
            </a:r>
            <a:r>
              <a:rPr lang="ru-RU" sz="36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Восстановление, окислитель </a:t>
            </a:r>
            <a:r>
              <a:rPr lang="ru-RU" sz="3600" dirty="0" smtClean="0">
                <a:solidFill>
                  <a:schemeClr val="bg1"/>
                </a:solidFill>
                <a:effectLst/>
                <a:latin typeface="Calibri"/>
                <a:ea typeface="Calibri"/>
                <a:cs typeface="Times New Roman"/>
              </a:rPr>
              <a:t>30б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09600" y="1916832"/>
            <a:ext cx="8229600" cy="118072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 algn="ctr">
              <a:buFont typeface="Wingdings 2"/>
              <a:buNone/>
            </a:pPr>
            <a:r>
              <a:rPr lang="ru-RU" dirty="0" smtClean="0">
                <a:solidFill>
                  <a:schemeClr val="bg1"/>
                </a:solidFill>
              </a:rPr>
              <a:t>Дать определение процессу восстановления</a:t>
            </a:r>
          </a:p>
          <a:p>
            <a:pPr marL="137160" indent="0" algn="ctr">
              <a:buFont typeface="Wingdings 2"/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5301208"/>
            <a:ext cx="2419137" cy="148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277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1584176"/>
          </a:xfrm>
        </p:spPr>
        <p:txBody>
          <a:bodyPr/>
          <a:lstStyle/>
          <a:p>
            <a:pPr marL="137160" indent="0">
              <a:buNone/>
            </a:pPr>
            <a:r>
              <a:rPr lang="ru-RU" dirty="0"/>
              <a:t>определите, в данном процессе  азот отдает или принимает электроны: </a:t>
            </a:r>
            <a:r>
              <a:rPr lang="en-US" dirty="0"/>
              <a:t>N</a:t>
            </a:r>
            <a:r>
              <a:rPr lang="ru-RU" baseline="30000" dirty="0"/>
              <a:t>+5  </a:t>
            </a:r>
            <a:r>
              <a:rPr lang="ru-RU" dirty="0"/>
              <a:t>??? </a:t>
            </a:r>
            <a:r>
              <a:rPr lang="ru-RU" b="1" dirty="0" smtClean="0"/>
              <a:t>8е </a:t>
            </a:r>
            <a:r>
              <a:rPr lang="ru-RU" b="1" baseline="30000" dirty="0"/>
              <a:t>-  </a:t>
            </a:r>
            <a:r>
              <a:rPr lang="ru-RU" b="1" dirty="0"/>
              <a:t>=</a:t>
            </a:r>
            <a:r>
              <a:rPr lang="ru-RU" dirty="0"/>
              <a:t> </a:t>
            </a:r>
            <a:r>
              <a:rPr lang="en-US" dirty="0" smtClean="0"/>
              <a:t>N</a:t>
            </a:r>
            <a:r>
              <a:rPr lang="ru-RU" baseline="30000" dirty="0" smtClean="0"/>
              <a:t>-3</a:t>
            </a:r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0" y="188640"/>
            <a:ext cx="7543800" cy="1058416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Тема: </a:t>
            </a:r>
            <a:r>
              <a:rPr lang="ru-RU" sz="36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Восстановление, окислитель</a:t>
            </a:r>
            <a:br>
              <a:rPr lang="ru-RU" sz="36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36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40б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284984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ОТВЕТ: в </a:t>
            </a:r>
            <a:r>
              <a:rPr lang="ru-RU" sz="3200" dirty="0">
                <a:solidFill>
                  <a:srgbClr val="C00000"/>
                </a:solidFill>
              </a:rPr>
              <a:t>данном процессе  азот </a:t>
            </a:r>
            <a:r>
              <a:rPr lang="ru-RU" sz="3200" dirty="0" smtClean="0">
                <a:solidFill>
                  <a:srgbClr val="C00000"/>
                </a:solidFill>
              </a:rPr>
              <a:t>принимает </a:t>
            </a:r>
            <a:r>
              <a:rPr lang="ru-RU" sz="3200" dirty="0">
                <a:solidFill>
                  <a:srgbClr val="C00000"/>
                </a:solidFill>
              </a:rPr>
              <a:t>электроны: </a:t>
            </a:r>
            <a:r>
              <a:rPr lang="en-US" sz="3200" dirty="0">
                <a:solidFill>
                  <a:srgbClr val="C00000"/>
                </a:solidFill>
              </a:rPr>
              <a:t>N</a:t>
            </a:r>
            <a:r>
              <a:rPr lang="ru-RU" sz="3200" baseline="30000" dirty="0">
                <a:solidFill>
                  <a:srgbClr val="C00000"/>
                </a:solidFill>
              </a:rPr>
              <a:t>+5  </a:t>
            </a:r>
            <a:r>
              <a:rPr lang="ru-RU" sz="3200" dirty="0">
                <a:solidFill>
                  <a:srgbClr val="C00000"/>
                </a:solidFill>
              </a:rPr>
              <a:t>+</a:t>
            </a:r>
            <a:r>
              <a:rPr lang="ru-RU" sz="3200" dirty="0" smtClean="0">
                <a:solidFill>
                  <a:srgbClr val="C00000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8е </a:t>
            </a:r>
            <a:r>
              <a:rPr lang="ru-RU" sz="3200" b="1" baseline="30000" dirty="0">
                <a:solidFill>
                  <a:srgbClr val="C00000"/>
                </a:solidFill>
              </a:rPr>
              <a:t>-  </a:t>
            </a:r>
            <a:r>
              <a:rPr lang="ru-RU" sz="3200" b="1" dirty="0">
                <a:solidFill>
                  <a:srgbClr val="C00000"/>
                </a:solidFill>
              </a:rPr>
              <a:t>=</a:t>
            </a:r>
            <a:r>
              <a:rPr lang="ru-RU" sz="3200" dirty="0">
                <a:solidFill>
                  <a:srgbClr val="C00000"/>
                </a:solidFill>
              </a:rPr>
              <a:t> </a:t>
            </a:r>
            <a:r>
              <a:rPr lang="en-US" sz="3200" dirty="0" smtClean="0">
                <a:solidFill>
                  <a:srgbClr val="C00000"/>
                </a:solidFill>
              </a:rPr>
              <a:t>N</a:t>
            </a:r>
            <a:r>
              <a:rPr lang="ru-RU" sz="3200" baseline="30000" dirty="0" smtClean="0">
                <a:solidFill>
                  <a:srgbClr val="C00000"/>
                </a:solidFill>
              </a:rPr>
              <a:t>-3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2001" y="5301208"/>
            <a:ext cx="2419137" cy="148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70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43800" cy="1202432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chemeClr val="bg1"/>
                </a:solidFill>
              </a:rPr>
              <a:t>Тема</a:t>
            </a:r>
            <a:r>
              <a:rPr lang="ru-RU" sz="3600" dirty="0">
                <a:solidFill>
                  <a:schemeClr val="bg1"/>
                </a:solidFill>
                <a:effectLst/>
              </a:rPr>
              <a:t>: </a:t>
            </a:r>
            <a:r>
              <a:rPr lang="ru-RU" sz="3600" dirty="0" smtClean="0">
                <a:solidFill>
                  <a:schemeClr val="bg1"/>
                </a:solidFill>
                <a:effectLst/>
              </a:rPr>
              <a:t>«</a:t>
            </a:r>
            <a:r>
              <a:rPr lang="ru-RU" sz="36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Восстановление, окислитель»</a:t>
            </a:r>
            <a:br>
              <a:rPr lang="ru-RU" sz="36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3600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50б</a:t>
            </a:r>
            <a:endParaRPr lang="ru-RU" sz="3600" dirty="0">
              <a:solidFill>
                <a:schemeClr val="bg1"/>
              </a:soli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484784"/>
            <a:ext cx="72728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solidFill>
                  <a:schemeClr val="bg1"/>
                </a:solidFill>
              </a:rPr>
              <a:t>Какая схема превращения азота соответствует данному уравнению реакции</a:t>
            </a: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en-US" sz="3200" b="1" dirty="0" smtClean="0">
                <a:solidFill>
                  <a:schemeClr val="bg1"/>
                </a:solidFill>
              </a:rPr>
              <a:t>4NH</a:t>
            </a:r>
            <a:r>
              <a:rPr lang="en-US" sz="3200" b="1" baseline="-25000" dirty="0" smtClean="0">
                <a:solidFill>
                  <a:schemeClr val="bg1"/>
                </a:solidFill>
              </a:rPr>
              <a:t>3</a:t>
            </a:r>
            <a:r>
              <a:rPr lang="en-US" sz="3200" b="1" dirty="0" smtClean="0">
                <a:solidFill>
                  <a:schemeClr val="bg1"/>
                </a:solidFill>
              </a:rPr>
              <a:t> </a:t>
            </a:r>
            <a:r>
              <a:rPr lang="en-US" sz="3200" b="1" dirty="0">
                <a:solidFill>
                  <a:schemeClr val="bg1"/>
                </a:solidFill>
              </a:rPr>
              <a:t>+5O</a:t>
            </a:r>
            <a:r>
              <a:rPr lang="en-US" sz="3200" b="1" baseline="-25000" dirty="0">
                <a:solidFill>
                  <a:schemeClr val="bg1"/>
                </a:solidFill>
              </a:rPr>
              <a:t> 2 </a:t>
            </a:r>
            <a:r>
              <a:rPr lang="en-US" sz="3200" b="1" dirty="0">
                <a:solidFill>
                  <a:schemeClr val="bg1"/>
                </a:solidFill>
              </a:rPr>
              <a:t>→ 4NO + 6H</a:t>
            </a:r>
            <a:r>
              <a:rPr lang="en-US" sz="3200" b="1" baseline="-25000" dirty="0">
                <a:solidFill>
                  <a:schemeClr val="bg1"/>
                </a:solidFill>
              </a:rPr>
              <a:t>2</a:t>
            </a:r>
            <a:r>
              <a:rPr lang="en-US" sz="3200" b="1" dirty="0">
                <a:solidFill>
                  <a:schemeClr val="bg1"/>
                </a:solidFill>
              </a:rPr>
              <a:t>O </a:t>
            </a:r>
            <a:endParaRPr lang="ru-RU" sz="3200" b="1" dirty="0">
              <a:solidFill>
                <a:schemeClr val="bg1"/>
              </a:solidFill>
            </a:endParaRPr>
          </a:p>
          <a:p>
            <a:endParaRPr lang="ru-RU" sz="2800" dirty="0" smtClean="0"/>
          </a:p>
          <a:p>
            <a:r>
              <a:rPr lang="en-US" sz="2800" dirty="0" smtClean="0"/>
              <a:t>1</a:t>
            </a:r>
            <a:r>
              <a:rPr lang="en-US" sz="2800" dirty="0"/>
              <a:t>) N</a:t>
            </a:r>
            <a:r>
              <a:rPr lang="en-US" sz="2800" baseline="30000" dirty="0"/>
              <a:t>+3</a:t>
            </a:r>
            <a:r>
              <a:rPr lang="en-US" sz="2800" dirty="0"/>
              <a:t> → N</a:t>
            </a:r>
            <a:r>
              <a:rPr lang="en-US" sz="2800" baseline="30000" dirty="0"/>
              <a:t>+2</a:t>
            </a:r>
            <a:r>
              <a:rPr lang="en-US" sz="2800" dirty="0"/>
              <a:t>      </a:t>
            </a:r>
            <a:endParaRPr lang="ru-RU" sz="2800" dirty="0" smtClean="0"/>
          </a:p>
          <a:p>
            <a:r>
              <a:rPr lang="ru-RU" sz="2800" dirty="0" smtClean="0"/>
              <a:t>2</a:t>
            </a:r>
            <a:r>
              <a:rPr lang="en-US" sz="2800" dirty="0" smtClean="0"/>
              <a:t>) </a:t>
            </a:r>
            <a:r>
              <a:rPr lang="en-US" sz="2800" dirty="0"/>
              <a:t>N</a:t>
            </a:r>
            <a:r>
              <a:rPr lang="en-US" sz="2800" baseline="30000" dirty="0"/>
              <a:t>+3</a:t>
            </a:r>
            <a:r>
              <a:rPr lang="en-US" sz="2800" dirty="0"/>
              <a:t> → N</a:t>
            </a:r>
            <a:r>
              <a:rPr lang="en-US" sz="2800" baseline="30000" dirty="0"/>
              <a:t>-3</a:t>
            </a:r>
            <a:r>
              <a:rPr lang="en-US" sz="2800" dirty="0"/>
              <a:t> </a:t>
            </a:r>
            <a:endParaRPr lang="ru-RU" sz="2800" dirty="0"/>
          </a:p>
          <a:p>
            <a:r>
              <a:rPr lang="ru-RU" sz="2800" dirty="0" smtClean="0"/>
              <a:t>3) </a:t>
            </a:r>
            <a:r>
              <a:rPr lang="en-US" sz="2800" dirty="0"/>
              <a:t>N</a:t>
            </a:r>
            <a:r>
              <a:rPr lang="ru-RU" sz="2800" baseline="30000" dirty="0"/>
              <a:t>-3</a:t>
            </a:r>
            <a:r>
              <a:rPr lang="ru-RU" sz="2800" dirty="0"/>
              <a:t> → </a:t>
            </a:r>
            <a:r>
              <a:rPr lang="en-US" sz="2800" dirty="0"/>
              <a:t>N</a:t>
            </a:r>
            <a:r>
              <a:rPr lang="ru-RU" sz="2800" baseline="30000" dirty="0"/>
              <a:t>-2</a:t>
            </a:r>
            <a:r>
              <a:rPr lang="ru-RU" sz="2800" dirty="0"/>
              <a:t>         </a:t>
            </a:r>
            <a:endParaRPr lang="ru-RU" sz="2800" dirty="0" smtClean="0"/>
          </a:p>
          <a:p>
            <a:r>
              <a:rPr lang="ru-RU" sz="2800" dirty="0" smtClean="0"/>
              <a:t>4</a:t>
            </a:r>
            <a:r>
              <a:rPr lang="ru-RU" sz="2800" dirty="0"/>
              <a:t>) </a:t>
            </a:r>
            <a:r>
              <a:rPr lang="en-US" sz="2800" dirty="0"/>
              <a:t>N</a:t>
            </a:r>
            <a:r>
              <a:rPr lang="ru-RU" sz="2800" baseline="30000" dirty="0"/>
              <a:t>-3</a:t>
            </a:r>
            <a:r>
              <a:rPr lang="ru-RU" sz="2800" dirty="0"/>
              <a:t> → </a:t>
            </a:r>
            <a:r>
              <a:rPr lang="en-US" sz="2800" dirty="0"/>
              <a:t>N</a:t>
            </a:r>
            <a:r>
              <a:rPr lang="ru-RU" sz="2800" baseline="30000" dirty="0"/>
              <a:t>+2</a:t>
            </a:r>
            <a:r>
              <a:rPr lang="ru-RU" sz="2800" dirty="0"/>
              <a:t> </a:t>
            </a:r>
          </a:p>
        </p:txBody>
      </p:sp>
      <p:pic>
        <p:nvPicPr>
          <p:cNvPr id="5" name="Рисунок 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4863" y="5342723"/>
            <a:ext cx="2419137" cy="14869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55202" y="6309320"/>
            <a:ext cx="180483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Ответ: 4</a:t>
            </a:r>
          </a:p>
        </p:txBody>
      </p:sp>
    </p:spTree>
    <p:extLst>
      <p:ext uri="{BB962C8B-B14F-4D97-AF65-F5344CB8AC3E}">
        <p14:creationId xmlns:p14="http://schemas.microsoft.com/office/powerpoint/2010/main" val="2821238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1447" y="4805536"/>
            <a:ext cx="8053001" cy="1575792"/>
          </a:xfrm>
        </p:spPr>
        <p:txBody>
          <a:bodyPr>
            <a:normAutofit/>
          </a:bodyPr>
          <a:lstStyle/>
          <a:p>
            <a:pPr marL="36000" indent="0" algn="ctr">
              <a:spcBef>
                <a:spcPts val="0"/>
              </a:spcBef>
              <a:buNone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+3   -2</a:t>
            </a:r>
          </a:p>
          <a:p>
            <a:pPr marL="36000" indent="0" algn="ctr">
              <a:spcBef>
                <a:spcPts val="0"/>
              </a:spcBef>
              <a:buNone/>
            </a:pP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    </a:t>
            </a:r>
            <a:endParaRPr lang="ru-RU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 smtClean="0">
                <a:solidFill>
                  <a:schemeClr val="bg1"/>
                </a:solidFill>
                <a:effectLst/>
              </a:rPr>
              <a:t>Тема: «Класс соединений»</a:t>
            </a:r>
            <a:br>
              <a:rPr lang="ru-RU" u="sng" dirty="0" smtClean="0">
                <a:solidFill>
                  <a:schemeClr val="bg1"/>
                </a:solidFill>
                <a:effectLst/>
              </a:rPr>
            </a:br>
            <a:r>
              <a:rPr lang="ru-RU" u="sng" dirty="0" smtClean="0">
                <a:solidFill>
                  <a:schemeClr val="bg1"/>
                </a:solidFill>
                <a:effectLst/>
              </a:rPr>
              <a:t>20б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51520" y="5085184"/>
            <a:ext cx="8229600" cy="1296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 algn="ctr">
              <a:buFont typeface="Wingdings 2"/>
              <a:buNone/>
            </a:pPr>
            <a:endParaRPr lang="ru-RU" sz="4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517670" y="1700808"/>
            <a:ext cx="8229600" cy="288032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 algn="ctr">
              <a:buFont typeface="Wingdings 2"/>
              <a:buNone/>
            </a:pPr>
            <a:r>
              <a:rPr lang="ru-RU" sz="4000" dirty="0" smtClean="0"/>
              <a:t>написать формулу, </a:t>
            </a:r>
          </a:p>
          <a:p>
            <a:pPr marL="137160" indent="0" algn="ctr">
              <a:buFont typeface="Wingdings 2"/>
              <a:buNone/>
            </a:pPr>
            <a:r>
              <a:rPr lang="ru-RU" sz="4000" dirty="0" smtClean="0"/>
              <a:t>определить класс соединений, степень окисления</a:t>
            </a:r>
          </a:p>
          <a:p>
            <a:pPr marL="137160" indent="0" algn="ctr">
              <a:buFont typeface="Wingdings 2"/>
              <a:buNone/>
            </a:pP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оксид алюминия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728592"/>
            <a:ext cx="216024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4095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3933056"/>
            <a:ext cx="8229600" cy="1656184"/>
          </a:xfrm>
        </p:spPr>
        <p:txBody>
          <a:bodyPr/>
          <a:lstStyle/>
          <a:p>
            <a:pPr marL="108000" indent="0">
              <a:spcBef>
                <a:spcPts val="0"/>
              </a:spcBef>
              <a:buNone/>
            </a:pPr>
            <a:r>
              <a:rPr lang="en-US" dirty="0" smtClean="0">
                <a:solidFill>
                  <a:schemeClr val="bg1"/>
                </a:solidFill>
              </a:rPr>
              <a:t>			</a:t>
            </a:r>
            <a:r>
              <a:rPr lang="en-US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+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    -2    +1</a:t>
            </a:r>
            <a:endParaRPr lang="en-US" sz="2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08000" indent="0" algn="ctr">
              <a:spcBef>
                <a:spcPts val="0"/>
              </a:spcBef>
              <a:buNone/>
            </a:pPr>
            <a:r>
              <a:rPr lang="en-US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Mg (OH)</a:t>
            </a:r>
            <a:r>
              <a:rPr lang="en-US" sz="2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 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-99392"/>
            <a:ext cx="7543800" cy="163448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>
                <a:solidFill>
                  <a:schemeClr val="bg1"/>
                </a:solidFill>
                <a:effectLst/>
              </a:rPr>
              <a:t>Тема: </a:t>
            </a:r>
            <a:r>
              <a:rPr lang="ru-RU" u="sng" dirty="0" smtClean="0">
                <a:solidFill>
                  <a:schemeClr val="bg1"/>
                </a:solidFill>
                <a:effectLst/>
              </a:rPr>
              <a:t>«Класс соединений»</a:t>
            </a:r>
            <a:r>
              <a:rPr lang="ru-RU" u="sng" dirty="0">
                <a:solidFill>
                  <a:schemeClr val="bg1"/>
                </a:solidFill>
                <a:effectLst/>
              </a:rPr>
              <a:t/>
            </a:r>
            <a:br>
              <a:rPr lang="ru-RU" u="sng" dirty="0">
                <a:solidFill>
                  <a:schemeClr val="bg1"/>
                </a:solidFill>
                <a:effectLst/>
              </a:rPr>
            </a:br>
            <a:r>
              <a:rPr lang="ru-RU" u="sng" dirty="0" smtClean="0">
                <a:solidFill>
                  <a:schemeClr val="bg1"/>
                </a:solidFill>
                <a:effectLst/>
              </a:rPr>
              <a:t>30б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09600" y="1752600"/>
            <a:ext cx="8229600" cy="233285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 algn="ctr">
              <a:buFont typeface="Wingdings 2"/>
              <a:buNone/>
            </a:pPr>
            <a:r>
              <a:rPr lang="ru-RU" dirty="0" smtClean="0"/>
              <a:t>написать формулу, </a:t>
            </a:r>
          </a:p>
          <a:p>
            <a:pPr marL="137160" indent="0" algn="ctr">
              <a:buFont typeface="Wingdings 2"/>
              <a:buNone/>
            </a:pPr>
            <a:r>
              <a:rPr lang="ru-RU" dirty="0" smtClean="0"/>
              <a:t>определить класс соединений, </a:t>
            </a:r>
          </a:p>
          <a:p>
            <a:pPr marL="137160" indent="0" algn="ctr">
              <a:buFont typeface="Wingdings 2"/>
              <a:buNone/>
            </a:pPr>
            <a:r>
              <a:rPr lang="ru-RU" dirty="0" smtClean="0"/>
              <a:t>степень окисления</a:t>
            </a:r>
          </a:p>
          <a:p>
            <a:pPr marL="137160" indent="0" algn="ctr">
              <a:buFont typeface="Wingdings 2"/>
              <a:buNone/>
            </a:pPr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гидроксид  магния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4509120"/>
            <a:ext cx="216024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62196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157464"/>
            <a:ext cx="8229600" cy="1287760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dirty="0" smtClean="0">
                <a:solidFill>
                  <a:schemeClr val="bg1"/>
                </a:solidFill>
              </a:rPr>
              <a:t>			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+1  +6  -2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 O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>
                <a:solidFill>
                  <a:schemeClr val="bg1"/>
                </a:solidFill>
                <a:effectLst/>
              </a:rPr>
              <a:t>Тема: Класс соединений</a:t>
            </a:r>
            <a:br>
              <a:rPr lang="ru-RU" u="sng" dirty="0">
                <a:solidFill>
                  <a:schemeClr val="bg1"/>
                </a:solidFill>
                <a:effectLst/>
              </a:rPr>
            </a:br>
            <a:r>
              <a:rPr lang="ru-RU" u="sng" dirty="0" smtClean="0">
                <a:solidFill>
                  <a:schemeClr val="bg1"/>
                </a:solidFill>
                <a:effectLst/>
              </a:rPr>
              <a:t>40б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09600" y="1752600"/>
            <a:ext cx="8229600" cy="240486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 algn="ctr">
              <a:buFont typeface="Wingdings 2"/>
              <a:buNone/>
            </a:pPr>
            <a:r>
              <a:rPr lang="ru-RU" dirty="0" smtClean="0">
                <a:solidFill>
                  <a:schemeClr val="bg1"/>
                </a:solidFill>
              </a:rPr>
              <a:t>написать формулу, </a:t>
            </a:r>
          </a:p>
          <a:p>
            <a:pPr marL="137160" indent="0" algn="ctr">
              <a:buFont typeface="Wingdings 2"/>
              <a:buNone/>
            </a:pPr>
            <a:r>
              <a:rPr lang="ru-RU" dirty="0" smtClean="0">
                <a:solidFill>
                  <a:schemeClr val="bg1"/>
                </a:solidFill>
              </a:rPr>
              <a:t>определить класс соединений, </a:t>
            </a:r>
            <a:endParaRPr lang="en-US" dirty="0" smtClean="0">
              <a:solidFill>
                <a:schemeClr val="bg1"/>
              </a:solidFill>
            </a:endParaRPr>
          </a:p>
          <a:p>
            <a:pPr marL="137160" indent="0" algn="ctr">
              <a:buFont typeface="Wingdings 2"/>
              <a:buNone/>
            </a:pPr>
            <a:r>
              <a:rPr lang="ru-RU" dirty="0" smtClean="0">
                <a:solidFill>
                  <a:schemeClr val="bg1"/>
                </a:solidFill>
              </a:rPr>
              <a:t>степень окисления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в соединении:</a:t>
            </a:r>
          </a:p>
          <a:p>
            <a:pPr marL="137160" indent="0" algn="ctr">
              <a:buFont typeface="Wingdings 2"/>
              <a:buNone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серная кислота</a:t>
            </a:r>
            <a:endParaRPr lang="ru-RU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3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723" y="4725144"/>
            <a:ext cx="2016224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1854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2376264"/>
          </a:xfrm>
        </p:spPr>
        <p:txBody>
          <a:bodyPr/>
          <a:lstStyle/>
          <a:p>
            <a:pPr marL="137160" indent="0" algn="ctr">
              <a:buNone/>
            </a:pPr>
            <a:r>
              <a:rPr lang="ru-RU" dirty="0">
                <a:solidFill>
                  <a:schemeClr val="bg1"/>
                </a:solidFill>
              </a:rPr>
              <a:t>написать формулу, </a:t>
            </a:r>
          </a:p>
          <a:p>
            <a:pPr marL="137160" indent="0" algn="ctr">
              <a:buNone/>
            </a:pPr>
            <a:r>
              <a:rPr lang="ru-RU" dirty="0">
                <a:solidFill>
                  <a:schemeClr val="bg1"/>
                </a:solidFill>
              </a:rPr>
              <a:t>определить класс соединений, </a:t>
            </a:r>
            <a:endParaRPr lang="en-US" dirty="0" smtClean="0">
              <a:solidFill>
                <a:schemeClr val="bg1"/>
              </a:solidFill>
            </a:endParaRPr>
          </a:p>
          <a:p>
            <a:pPr marL="13716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степень </a:t>
            </a:r>
            <a:r>
              <a:rPr lang="ru-RU" dirty="0">
                <a:solidFill>
                  <a:schemeClr val="bg1"/>
                </a:solidFill>
              </a:rPr>
              <a:t>окисления</a:t>
            </a:r>
          </a:p>
          <a:p>
            <a:pPr marL="137160" indent="0" algn="ctr">
              <a:buNone/>
            </a:pPr>
            <a:r>
              <a:rPr lang="ru-RU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сульфат </a:t>
            </a: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меди (</a:t>
            </a:r>
            <a:r>
              <a:rPr lang="en-US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5438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>
                <a:solidFill>
                  <a:schemeClr val="bg1"/>
                </a:solidFill>
                <a:effectLst/>
              </a:rPr>
              <a:t>Тема: </a:t>
            </a:r>
            <a:r>
              <a:rPr lang="ru-RU" u="sng" dirty="0" smtClean="0">
                <a:solidFill>
                  <a:schemeClr val="bg1"/>
                </a:solidFill>
                <a:effectLst/>
              </a:rPr>
              <a:t>«Класс соединений»</a:t>
            </a:r>
            <a:r>
              <a:rPr lang="ru-RU" u="sng" dirty="0">
                <a:solidFill>
                  <a:schemeClr val="bg1"/>
                </a:solidFill>
                <a:effectLst/>
              </a:rPr>
              <a:t/>
            </a:r>
            <a:br>
              <a:rPr lang="ru-RU" u="sng" dirty="0">
                <a:solidFill>
                  <a:schemeClr val="bg1"/>
                </a:solidFill>
                <a:effectLst/>
              </a:rPr>
            </a:br>
            <a:r>
              <a:rPr lang="ru-RU" u="sng" dirty="0" smtClean="0">
                <a:solidFill>
                  <a:schemeClr val="bg1"/>
                </a:solidFill>
                <a:effectLst/>
              </a:rPr>
              <a:t>50б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67544" y="3755650"/>
            <a:ext cx="8229600" cy="12961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000" indent="0" algn="just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+2  </a:t>
            </a:r>
            <a:r>
              <a:rPr lang="en-US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+6  -2</a:t>
            </a:r>
          </a:p>
          <a:p>
            <a:pPr marL="36000" indent="0" algn="ctr">
              <a:spcBef>
                <a:spcPts val="0"/>
              </a:spcBef>
              <a:buNone/>
            </a:pPr>
            <a:r>
              <a:rPr lang="en-US" sz="4000" b="1" i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CuSO</a:t>
            </a:r>
            <a:r>
              <a:rPr lang="ru-RU" sz="4000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en-US" sz="4000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i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034136"/>
            <a:ext cx="1872208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1991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573016"/>
            <a:ext cx="8229600" cy="1540768"/>
          </a:xfrm>
        </p:spPr>
        <p:txBody>
          <a:bodyPr>
            <a:normAutofit fontScale="92500" lnSpcReduction="10000"/>
          </a:bodyPr>
          <a:lstStyle/>
          <a:p>
            <a:pPr marL="137160" indent="0" algn="ctr">
              <a:buNone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литий </a:t>
            </a: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самый </a:t>
            </a:r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легкий </a:t>
            </a: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металл)</a:t>
            </a:r>
          </a:p>
          <a:p>
            <a:pPr marL="137160" indent="0" algn="ctr">
              <a:buNone/>
            </a:pPr>
            <a:r>
              <a:rPr lang="en-US" sz="22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0</a:t>
            </a:r>
          </a:p>
          <a:p>
            <a:pPr marL="137160" indent="0" algn="ctr">
              <a:buNone/>
            </a:pPr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  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2500" y="620688"/>
            <a:ext cx="75438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ru-RU" u="sng" dirty="0">
                <a:solidFill>
                  <a:schemeClr val="bg1"/>
                </a:solidFill>
                <a:effectLst/>
              </a:rPr>
              <a:t>Тема: </a:t>
            </a:r>
            <a:r>
              <a:rPr lang="ru-RU" u="sng" dirty="0" smtClean="0">
                <a:solidFill>
                  <a:schemeClr val="bg1"/>
                </a:solidFill>
                <a:effectLst/>
              </a:rPr>
              <a:t>«</a:t>
            </a:r>
            <a:r>
              <a:rPr lang="ru-RU" sz="4000" b="1" u="sng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Металлы, неметаллы»</a:t>
            </a:r>
            <a:br>
              <a:rPr lang="ru-RU" sz="4000" b="1" u="sng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</a:br>
            <a:r>
              <a:rPr lang="ru-RU" sz="4000" b="1" u="sng" dirty="0" smtClean="0">
                <a:solidFill>
                  <a:schemeClr val="bg1"/>
                </a:solidFill>
                <a:effectLst/>
                <a:latin typeface="Times New Roman"/>
                <a:ea typeface="Calibri"/>
                <a:cs typeface="Times New Roman"/>
              </a:rPr>
              <a:t>20б</a:t>
            </a:r>
            <a:endParaRPr lang="ru-RU" b="1" u="sng" dirty="0">
              <a:solidFill>
                <a:schemeClr val="bg1"/>
              </a:solidFill>
              <a:effectLst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609600" y="1752600"/>
            <a:ext cx="8229600" cy="1540768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 algn="ctr">
              <a:buNone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Назовите элемент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периода, 1 группы,                     главной подгруппы,                                                         определите степень окисления как простого вещества</a:t>
            </a:r>
          </a:p>
          <a:p>
            <a:pPr marL="137160" indent="0">
              <a:buFont typeface="Wingdings 2"/>
              <a:buNone/>
            </a:pPr>
            <a:endParaRPr lang="ru-RU" dirty="0"/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784" y="4581128"/>
            <a:ext cx="194421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28361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  <p:bldP spid="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734</TotalTime>
  <Words>1221</Words>
  <Application>Microsoft Office PowerPoint</Application>
  <PresentationFormat>Экран (4:3)</PresentationFormat>
  <Paragraphs>268</Paragraphs>
  <Slides>44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Базовая</vt:lpstr>
      <vt:lpstr>Презентация PowerPoint</vt:lpstr>
      <vt:lpstr> </vt:lpstr>
      <vt:lpstr>Презентация PowerPoint</vt:lpstr>
      <vt:lpstr>РАУНД I «Я знаю и умею»</vt:lpstr>
      <vt:lpstr>Тема: «Класс соединений» 20б</vt:lpstr>
      <vt:lpstr>Тема: «Класс соединений» 30б</vt:lpstr>
      <vt:lpstr>Тема: Класс соединений 40б</vt:lpstr>
      <vt:lpstr>Тема: «Класс соединений» 50б</vt:lpstr>
      <vt:lpstr>Тема: «Металлы, неметаллы» 20б</vt:lpstr>
      <vt:lpstr>Тема: «Металла, неметаллы» 30б</vt:lpstr>
      <vt:lpstr>Тема: «Металлы, неметаллы» 40б</vt:lpstr>
      <vt:lpstr>Тема: «Металлы, неметаллы» 50б</vt:lpstr>
      <vt:lpstr>    Тема: «А все-таки что?» 20б</vt:lpstr>
      <vt:lpstr>                        Тема: «А все-таки что?» 30б</vt:lpstr>
      <vt:lpstr>  Тема: «А все - таки что?» 40б</vt:lpstr>
      <vt:lpstr> Тема: «А все-таки что?» 50б</vt:lpstr>
      <vt:lpstr>Презентация PowerPoint</vt:lpstr>
      <vt:lpstr>Презентация PowerPoint</vt:lpstr>
      <vt:lpstr>  </vt:lpstr>
      <vt:lpstr>Презентация PowerPoint</vt:lpstr>
      <vt:lpstr>                        Тема: «Реакция замещения» 30б</vt:lpstr>
      <vt:lpstr> Тема: «Реакция замещения» 40б</vt:lpstr>
      <vt:lpstr> Тема: «Реакция замещения» 50б</vt:lpstr>
      <vt:lpstr>Тема: «Реакция соединения» 30б</vt:lpstr>
      <vt:lpstr>Тема: «Реакция соединения» 40б</vt:lpstr>
      <vt:lpstr>Тема: «Реакция соединения» 50б</vt:lpstr>
      <vt:lpstr>Презентация PowerPoint</vt:lpstr>
      <vt:lpstr>Тема: «Реакция разложения» 40б</vt:lpstr>
      <vt:lpstr>Тема: «Реакция разложения» 50б</vt:lpstr>
      <vt:lpstr>Презентация PowerPoint</vt:lpstr>
      <vt:lpstr>Химические реакции</vt:lpstr>
      <vt:lpstr>Основные понятия  при составлении ОВР</vt:lpstr>
      <vt:lpstr>Презентация PowerPoint</vt:lpstr>
      <vt:lpstr>Презентация PowerPoint</vt:lpstr>
      <vt:lpstr>Презентация PowerPoint</vt:lpstr>
      <vt:lpstr>Проблемная ситуация ????</vt:lpstr>
      <vt:lpstr>Презентация PowerPoint</vt:lpstr>
      <vt:lpstr>РАУНД III «Закрепи»</vt:lpstr>
      <vt:lpstr>Тема: «Окисление, восстановитель» 30б</vt:lpstr>
      <vt:lpstr>Тема: «Окисление, восстановитель» 40б</vt:lpstr>
      <vt:lpstr>Тема: «Окисление, восстановитель» 50б</vt:lpstr>
      <vt:lpstr>Тема: Восстановление, окислитель 30б</vt:lpstr>
      <vt:lpstr>Тема: Восстановление, окислитель 40б</vt:lpstr>
      <vt:lpstr>Тема: «Восстановление, окислитель» 50б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РАУНД I</dc:title>
  <dc:creator>админ</dc:creator>
  <cp:lastModifiedBy>учитель</cp:lastModifiedBy>
  <cp:revision>62</cp:revision>
  <dcterms:created xsi:type="dcterms:W3CDTF">2019-04-06T19:23:36Z</dcterms:created>
  <dcterms:modified xsi:type="dcterms:W3CDTF">2019-04-10T15:10:19Z</dcterms:modified>
</cp:coreProperties>
</file>