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6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102961_stock-photo-green-landscape-with-lake-tree-road-and-flow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7" name="Рисунок 6" descr="duck-47243__480 (1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2636912"/>
            <a:ext cx="6552728" cy="3923928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8" name="TextBox 7"/>
          <p:cNvSpPr txBox="1"/>
          <p:nvPr/>
        </p:nvSpPr>
        <p:spPr>
          <a:xfrm>
            <a:off x="179512" y="260648"/>
            <a:ext cx="7128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Специализированный  Дом ребенка  г </a:t>
            </a:r>
            <a:r>
              <a:rPr lang="ru-RU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Урай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6093296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Группа №2 «Пчелки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»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560" y="980728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tx2"/>
                </a:solidFill>
              </a:rPr>
              <a:t>Музыкальное развлечение. </a:t>
            </a:r>
            <a:br>
              <a:rPr lang="ru-RU" sz="4800" b="1" dirty="0" smtClean="0">
                <a:solidFill>
                  <a:schemeClr val="tx2"/>
                </a:solidFill>
              </a:rPr>
            </a:br>
            <a:r>
              <a:rPr lang="ru-RU" sz="4800" b="1" dirty="0" smtClean="0">
                <a:solidFill>
                  <a:schemeClr val="tx2"/>
                </a:solidFill>
              </a:rPr>
              <a:t> «Весёлая уточка</a:t>
            </a:r>
            <a:r>
              <a:rPr lang="ru-RU" sz="4800" dirty="0" smtClean="0">
                <a:solidFill>
                  <a:srgbClr val="7030A0"/>
                </a:solidFill>
              </a:rPr>
              <a:t>»</a:t>
            </a:r>
            <a:r>
              <a:rPr lang="ru-RU" sz="4800" dirty="0" smtClean="0"/>
              <a:t> 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depositphotos_40438251-stock-illustration-background-with-sky-sun-clou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12" name="Содержимое 11"/>
          <p:cNvSpPr>
            <a:spLocks noGrp="1"/>
          </p:cNvSpPr>
          <p:nvPr>
            <p:ph idx="1"/>
          </p:nvPr>
        </p:nvSpPr>
        <p:spPr>
          <a:xfrm>
            <a:off x="611560" y="0"/>
            <a:ext cx="7992888" cy="5949280"/>
          </a:xfrm>
        </p:spPr>
        <p:txBody>
          <a:bodyPr>
            <a:normAutofit fontScale="70000" lnSpcReduction="20000"/>
          </a:bodyPr>
          <a:lstStyle/>
          <a:p>
            <a:r>
              <a:rPr lang="ru-RU" sz="4000" b="1" dirty="0" smtClean="0"/>
              <a:t>Цель:   </a:t>
            </a:r>
          </a:p>
          <a:p>
            <a:r>
              <a:rPr lang="ru-RU" sz="4000" b="1" dirty="0" smtClean="0"/>
              <a:t>-Развивать мелкую и общую моторику рук.  </a:t>
            </a:r>
          </a:p>
          <a:p>
            <a:r>
              <a:rPr lang="ru-RU" sz="4000" b="1" dirty="0" smtClean="0"/>
              <a:t>-Умение координировать движения в такт музыки. </a:t>
            </a:r>
          </a:p>
          <a:p>
            <a:r>
              <a:rPr lang="ru-RU" sz="4000" b="1" dirty="0" smtClean="0"/>
              <a:t>-Совершенствовать ранее освоенные движения (ползание, ходьба)</a:t>
            </a:r>
          </a:p>
          <a:p>
            <a:r>
              <a:rPr lang="ru-RU" sz="4000" b="1" dirty="0" smtClean="0"/>
              <a:t>-Развивать понимание речи.</a:t>
            </a:r>
          </a:p>
          <a:p>
            <a:r>
              <a:rPr lang="ru-RU" sz="4000" b="1" dirty="0" smtClean="0"/>
              <a:t>-Выполнять по просьбе взрослого разученные действия (топаем, хлопаем в  ладони).</a:t>
            </a:r>
          </a:p>
          <a:p>
            <a:r>
              <a:rPr lang="ru-RU" sz="4000" b="1" dirty="0" smtClean="0"/>
              <a:t>-Развивать активное подражание (кря-кря..)</a:t>
            </a:r>
          </a:p>
          <a:p>
            <a:r>
              <a:rPr lang="ru-RU" sz="4000" b="1" dirty="0" smtClean="0"/>
              <a:t>-Расширять пассивный, активный словарь.</a:t>
            </a:r>
          </a:p>
          <a:p>
            <a:r>
              <a:rPr lang="ru-RU" sz="4000" b="1" dirty="0" smtClean="0"/>
              <a:t>-Доставить детям радость. 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positphotos_40438251-stock-illustration-background-with-sky-sun-cloud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5" name="Рисунок 4" descr="FullSizeRender-13-06-19-03-19-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188640"/>
            <a:ext cx="4536504" cy="38884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67544" y="270129"/>
            <a:ext cx="270858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Игра на ложках.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Деревянные ложки-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Постучи-ка немножко.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24128" y="4149080"/>
            <a:ext cx="32403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Кря-кря-кря</a:t>
            </a: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!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Кря-кря-кря</a:t>
            </a: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!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Уточка моя, умница моя  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Вот тебе крошка, поиграй с нами немножко.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Кря-кря-кря</a:t>
            </a: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- это уточка.  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Какая красивая, мягкая… Дети гладят уточку</a:t>
            </a:r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..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Рисунок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2420888"/>
            <a:ext cx="4783808" cy="4242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positphotos_40438251-stock-illustration-background-with-sky-sun-cloud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5" name="TextBox 4"/>
          <p:cNvSpPr txBox="1"/>
          <p:nvPr/>
        </p:nvSpPr>
        <p:spPr>
          <a:xfrm>
            <a:off x="251520" y="188641"/>
            <a:ext cx="40324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Игра на  дудочке. </a:t>
            </a:r>
          </a:p>
          <a:p>
            <a:r>
              <a:rPr lang="ru-RU" sz="2000" b="1" dirty="0" err="1" smtClean="0"/>
              <a:t>Ду-Ду-Ду</a:t>
            </a:r>
            <a:r>
              <a:rPr lang="ru-RU" sz="2000" b="1" dirty="0" smtClean="0"/>
              <a:t>… </a:t>
            </a:r>
          </a:p>
          <a:p>
            <a:r>
              <a:rPr lang="ru-RU" sz="2000" b="1" dirty="0" smtClean="0"/>
              <a:t>ТСО Музыка. «Дудочка» </a:t>
            </a:r>
            <a:endParaRPr lang="ru-RU" sz="2000" b="1" dirty="0"/>
          </a:p>
        </p:txBody>
      </p:sp>
      <p:pic>
        <p:nvPicPr>
          <p:cNvPr id="6" name="Рисунок 5" descr="FullSizeRender-13-06-19-03-19-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0"/>
            <a:ext cx="3816424" cy="3645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8" name="Рисунок 7" descr="Рисунок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2348880"/>
            <a:ext cx="4788024" cy="429309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076056" y="3718679"/>
            <a:ext cx="38164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Игра с водой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«Уточки в пруду»  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Уточка вам хочет своих деток показать утят.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У  мамы утки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Кря-Кря-Кря</a:t>
            </a: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Очень дружная семья.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Вместе плавают утята.  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И ныряют все ребята.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Кря-кря-кря</a:t>
            </a:r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плавает утёнок в водичке. Достаньте из воды утёнка.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epositphotos_40438251-stock-illustration-background-with-sky-sun-cloud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64982"/>
            <a:ext cx="860444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Пляска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Звучит музыка, детям надеваем шапочки и раздаем платочки.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ТСО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Музыка «Танец маленьких утят».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FullSizeRender-13-06-19-03-19-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340768"/>
            <a:ext cx="4320480" cy="51845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9" name="Рисунок 8" descr="FullSizeRender-13-06-19-03-1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692696"/>
            <a:ext cx="3317747" cy="4320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10" name="TextBox 9"/>
          <p:cNvSpPr txBox="1"/>
          <p:nvPr/>
        </p:nvSpPr>
        <p:spPr>
          <a:xfrm>
            <a:off x="4932040" y="5301208"/>
            <a:ext cx="4211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Спасибо за внимание</a:t>
            </a:r>
            <a:r>
              <a:rPr lang="ru-RU" dirty="0" smtClean="0"/>
              <a:t>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202</Words>
  <Application>Microsoft Office PowerPoint</Application>
  <PresentationFormat>Экран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Сергей</cp:lastModifiedBy>
  <cp:revision>11</cp:revision>
  <dcterms:created xsi:type="dcterms:W3CDTF">2019-06-13T17:42:44Z</dcterms:created>
  <dcterms:modified xsi:type="dcterms:W3CDTF">2019-12-30T18:15:00Z</dcterms:modified>
</cp:coreProperties>
</file>