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9" r:id="rId2"/>
    <p:sldId id="285" r:id="rId3"/>
    <p:sldId id="280" r:id="rId4"/>
    <p:sldId id="281" r:id="rId5"/>
    <p:sldId id="282" r:id="rId6"/>
    <p:sldId id="283" r:id="rId7"/>
    <p:sldId id="277" r:id="rId8"/>
    <p:sldId id="256" r:id="rId9"/>
    <p:sldId id="257" r:id="rId10"/>
    <p:sldId id="284" r:id="rId11"/>
    <p:sldId id="264" r:id="rId12"/>
    <p:sldId id="265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15" autoAdjust="0"/>
    <p:restoredTop sz="86388" autoAdjust="0"/>
  </p:normalViewPr>
  <p:slideViewPr>
    <p:cSldViewPr>
      <p:cViewPr varScale="1">
        <p:scale>
          <a:sx n="58" d="100"/>
          <a:sy n="58" d="100"/>
        </p:scale>
        <p:origin x="-1330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0" d="100"/>
        <a:sy n="70" d="100"/>
      </p:scale>
      <p:origin x="0" y="18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Стрелец.GIPROZEM2\Documents\ромашк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44000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1922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Стрелец.GIPROZEM2\Documents\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0" y="5657850"/>
            <a:ext cx="91439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На верхушке стебелька солнышко и облака.</a:t>
            </a:r>
          </a:p>
        </p:txBody>
      </p:sp>
    </p:spTree>
    <p:extLst>
      <p:ext uri="{BB962C8B-B14F-4D97-AF65-F5344CB8AC3E}">
        <p14:creationId xmlns:p14="http://schemas.microsoft.com/office/powerpoint/2010/main" val="222185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Стрелец.GIPROZEM2\Documents\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3851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Белая </a:t>
            </a:r>
            <a:r>
              <a:rPr lang="ru-RU" sz="2800" dirty="0">
                <a:solidFill>
                  <a:schemeClr val="bg1"/>
                </a:solidFill>
              </a:rPr>
              <a:t>корзинка —</a:t>
            </a:r>
          </a:p>
          <a:p>
            <a:r>
              <a:rPr lang="ru-RU" sz="2800" dirty="0">
                <a:solidFill>
                  <a:schemeClr val="bg1"/>
                </a:solidFill>
              </a:rPr>
              <a:t>Золотое донце, </a:t>
            </a:r>
          </a:p>
          <a:p>
            <a:r>
              <a:rPr lang="ru-RU" sz="2800" dirty="0">
                <a:solidFill>
                  <a:schemeClr val="bg1"/>
                </a:solidFill>
              </a:rPr>
              <a:t>В ней лежит росинка</a:t>
            </a:r>
          </a:p>
          <a:p>
            <a:r>
              <a:rPr lang="ru-RU" sz="2800" dirty="0">
                <a:solidFill>
                  <a:schemeClr val="bg1"/>
                </a:solidFill>
              </a:rPr>
              <a:t>И сверкает солнце.</a:t>
            </a:r>
          </a:p>
        </p:txBody>
      </p:sp>
    </p:spTree>
    <p:extLst>
      <p:ext uri="{BB962C8B-B14F-4D97-AF65-F5344CB8AC3E}">
        <p14:creationId xmlns:p14="http://schemas.microsoft.com/office/powerpoint/2010/main" val="369618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Стрелец.GIPROZEM2\Documents\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89"/>
            <a:ext cx="9144000" cy="5661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65785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Стоят в лугах сестрички </a:t>
            </a:r>
            <a:r>
              <a:rPr lang="ru-RU" sz="3200" b="1" dirty="0" smtClean="0"/>
              <a:t>— золотой </a:t>
            </a:r>
            <a:r>
              <a:rPr lang="ru-RU" sz="3200" b="1" dirty="0"/>
              <a:t>глазок,</a:t>
            </a:r>
          </a:p>
          <a:p>
            <a:r>
              <a:rPr lang="ru-RU" sz="3200" b="1" dirty="0"/>
              <a:t>Белые реснички.</a:t>
            </a:r>
          </a:p>
        </p:txBody>
      </p:sp>
    </p:spTree>
    <p:extLst>
      <p:ext uri="{BB962C8B-B14F-4D97-AF65-F5344CB8AC3E}">
        <p14:creationId xmlns:p14="http://schemas.microsoft.com/office/powerpoint/2010/main" val="90242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Стрелец.GIPROZEM2\Documents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8316"/>
            <a:ext cx="9144000" cy="566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" y="5877272"/>
            <a:ext cx="91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Шел я лугом по </a:t>
            </a:r>
            <a:r>
              <a:rPr lang="ru-RU" sz="2800" dirty="0" smtClean="0"/>
              <a:t>тропинке, видел </a:t>
            </a:r>
            <a:r>
              <a:rPr lang="ru-RU" sz="2800" dirty="0"/>
              <a:t>солнце на травинке. </a:t>
            </a:r>
          </a:p>
          <a:p>
            <a:r>
              <a:rPr lang="ru-RU" sz="2800" dirty="0"/>
              <a:t>Но совсем не горячи </a:t>
            </a:r>
            <a:r>
              <a:rPr lang="ru-RU" sz="2800" dirty="0" smtClean="0"/>
              <a:t>солнца </a:t>
            </a:r>
            <a:r>
              <a:rPr lang="ru-RU" sz="2800" dirty="0"/>
              <a:t>белые лучи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83191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Стрелец.GIPROZEM2\Documents\ромашк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021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602128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prstClr val="black"/>
                </a:solidFill>
              </a:rPr>
              <a:t>Белая </a:t>
            </a:r>
            <a:r>
              <a:rPr lang="ru-RU" sz="3200" b="1" dirty="0" smtClean="0">
                <a:solidFill>
                  <a:prstClr val="black"/>
                </a:solidFill>
              </a:rPr>
              <a:t>рубашка.  Что </a:t>
            </a:r>
            <a:r>
              <a:rPr lang="ru-RU" sz="3200" b="1" dirty="0">
                <a:solidFill>
                  <a:prstClr val="black"/>
                </a:solidFill>
              </a:rPr>
              <a:t>это?..</a:t>
            </a:r>
          </a:p>
        </p:txBody>
      </p:sp>
    </p:spTree>
    <p:extLst>
      <p:ext uri="{BB962C8B-B14F-4D97-AF65-F5344CB8AC3E}">
        <p14:creationId xmlns:p14="http://schemas.microsoft.com/office/powerpoint/2010/main" val="12483136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трелец.GIPROZEM2\Documents\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0"/>
            <a:ext cx="40679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prstClr val="white"/>
                </a:solidFill>
              </a:rPr>
              <a:t>Белые юбочки, золотые брошки,</a:t>
            </a:r>
          </a:p>
          <a:p>
            <a:r>
              <a:rPr lang="ru-RU" sz="3600" b="1" dirty="0">
                <a:solidFill>
                  <a:prstClr val="white"/>
                </a:solidFill>
              </a:rPr>
              <a:t>Не найти и пятнышка на ее одежке.</a:t>
            </a:r>
          </a:p>
        </p:txBody>
      </p:sp>
    </p:spTree>
    <p:extLst>
      <p:ext uri="{BB962C8B-B14F-4D97-AF65-F5344CB8AC3E}">
        <p14:creationId xmlns:p14="http://schemas.microsoft.com/office/powerpoint/2010/main" val="2527057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Стрелец.GIPROZEM2\Documents\ромаш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68762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76256" y="1"/>
            <a:ext cx="226774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prstClr val="black"/>
                </a:solidFill>
              </a:rPr>
              <a:t>Длинноногие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Сестрицы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Вышли стайкой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На лужок.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Словно снег,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У них ресницы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И, как солнышко,</a:t>
            </a:r>
          </a:p>
          <a:p>
            <a:r>
              <a:rPr lang="ru-RU" sz="2400" b="1" dirty="0">
                <a:solidFill>
                  <a:prstClr val="black"/>
                </a:solidFill>
              </a:rPr>
              <a:t>Глазок.</a:t>
            </a:r>
          </a:p>
        </p:txBody>
      </p:sp>
    </p:spTree>
    <p:extLst>
      <p:ext uri="{BB962C8B-B14F-4D97-AF65-F5344CB8AC3E}">
        <p14:creationId xmlns:p14="http://schemas.microsoft.com/office/powerpoint/2010/main" val="675578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Стрелец.GIPROZEM2\Documents\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543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733256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Нарядные платьица, желтые брошки,</a:t>
            </a:r>
          </a:p>
          <a:p>
            <a:r>
              <a:rPr lang="ru-RU" sz="2800" b="1" dirty="0">
                <a:solidFill>
                  <a:prstClr val="black"/>
                </a:solidFill>
              </a:rPr>
              <a:t>Ни пятнышка нет на красивой одежке.</a:t>
            </a:r>
          </a:p>
        </p:txBody>
      </p:sp>
    </p:spTree>
    <p:extLst>
      <p:ext uri="{BB962C8B-B14F-4D97-AF65-F5344CB8AC3E}">
        <p14:creationId xmlns:p14="http://schemas.microsoft.com/office/powerpoint/2010/main" val="1302046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трелец.GIPROZEM2\Documents\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328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6328046"/>
            <a:ext cx="90364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Самые красивые цветы </a:t>
            </a:r>
            <a:r>
              <a:rPr lang="ru-RU" sz="2800" b="1" dirty="0" smtClean="0">
                <a:solidFill>
                  <a:prstClr val="black"/>
                </a:solidFill>
              </a:rPr>
              <a:t>– </a:t>
            </a:r>
            <a:r>
              <a:rPr lang="ru-RU" sz="2800" b="1" dirty="0" err="1" smtClean="0">
                <a:solidFill>
                  <a:prstClr val="black"/>
                </a:solidFill>
              </a:rPr>
              <a:t>солнышкины</a:t>
            </a:r>
            <a:r>
              <a:rPr lang="ru-RU" sz="2800" b="1" dirty="0" smtClean="0">
                <a:solidFill>
                  <a:prstClr val="black"/>
                </a:solidFill>
              </a:rPr>
              <a:t> </a:t>
            </a:r>
            <a:r>
              <a:rPr lang="ru-RU" sz="2800" b="1" dirty="0">
                <a:solidFill>
                  <a:prstClr val="black"/>
                </a:solidFill>
              </a:rPr>
              <a:t>близнецы.</a:t>
            </a:r>
          </a:p>
        </p:txBody>
      </p:sp>
    </p:spTree>
    <p:extLst>
      <p:ext uri="{BB962C8B-B14F-4D97-AF65-F5344CB8AC3E}">
        <p14:creationId xmlns:p14="http://schemas.microsoft.com/office/powerpoint/2010/main" val="188342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трелец.GIPROZEM2\Documents\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89"/>
            <a:ext cx="9144000" cy="6240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6237312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prstClr val="black"/>
                </a:solidFill>
              </a:rPr>
              <a:t>До чего ж цветок пригож — он на солнышко похож</a:t>
            </a:r>
          </a:p>
        </p:txBody>
      </p:sp>
    </p:spTree>
    <p:extLst>
      <p:ext uri="{BB962C8B-B14F-4D97-AF65-F5344CB8AC3E}">
        <p14:creationId xmlns:p14="http://schemas.microsoft.com/office/powerpoint/2010/main" val="43154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трелец.GIPROZEM2\Documents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65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565785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Белая </a:t>
            </a:r>
            <a:r>
              <a:rPr lang="ru-RU" sz="3200" b="1" dirty="0" smtClean="0"/>
              <a:t>рубашка, посредине пятачок, будто </a:t>
            </a:r>
            <a:r>
              <a:rPr lang="ru-RU" sz="3200" b="1" dirty="0"/>
              <a:t>жёлтый светлячок.</a:t>
            </a:r>
          </a:p>
        </p:txBody>
      </p:sp>
    </p:spTree>
    <p:extLst>
      <p:ext uri="{BB962C8B-B14F-4D97-AF65-F5344CB8AC3E}">
        <p14:creationId xmlns:p14="http://schemas.microsoft.com/office/powerpoint/2010/main" val="1119580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Стрелец.GIPROZEM2\Documents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3897" y="0"/>
            <a:ext cx="9187897" cy="5948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594868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Стоит в саду кудряшка - белая рубашка.</a:t>
            </a:r>
          </a:p>
          <a:p>
            <a:r>
              <a:rPr lang="ru-RU" sz="2800" b="1" dirty="0"/>
              <a:t>Сердечко золотое, что это такое?</a:t>
            </a:r>
          </a:p>
        </p:txBody>
      </p:sp>
    </p:spTree>
    <p:extLst>
      <p:ext uri="{BB962C8B-B14F-4D97-AF65-F5344CB8AC3E}">
        <p14:creationId xmlns:p14="http://schemas.microsoft.com/office/powerpoint/2010/main" val="703559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146</Words>
  <Application>Microsoft Office PowerPoint</Application>
  <PresentationFormat>Экран (4:3)</PresentationFormat>
  <Paragraphs>27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Стрелец</dc:creator>
  <cp:lastModifiedBy>Стрелец</cp:lastModifiedBy>
  <cp:revision>15</cp:revision>
  <dcterms:created xsi:type="dcterms:W3CDTF">2019-05-25T06:58:44Z</dcterms:created>
  <dcterms:modified xsi:type="dcterms:W3CDTF">2019-12-31T08:10:41Z</dcterms:modified>
</cp:coreProperties>
</file>