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8" r:id="rId3"/>
    <p:sldId id="269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74" d="100"/>
          <a:sy n="74" d="100"/>
        </p:scale>
        <p:origin x="-450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29D6F-969E-45E8-BD83-85B877540E2E}" type="datetimeFigureOut">
              <a:rPr lang="ru-RU" smtClean="0"/>
              <a:pPr/>
              <a:t>21.04.2017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788D5-5F15-48FF-9656-E72F64D4A1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40421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29D6F-969E-45E8-BD83-85B877540E2E}" type="datetimeFigureOut">
              <a:rPr lang="ru-RU" smtClean="0"/>
              <a:pPr/>
              <a:t>21.04.2017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788D5-5F15-48FF-9656-E72F64D4A1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00761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29D6F-969E-45E8-BD83-85B877540E2E}" type="datetimeFigureOut">
              <a:rPr lang="ru-RU" smtClean="0"/>
              <a:pPr/>
              <a:t>21.04.2017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788D5-5F15-48FF-9656-E72F64D4A15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9514213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29D6F-969E-45E8-BD83-85B877540E2E}" type="datetimeFigureOut">
              <a:rPr lang="ru-RU" smtClean="0"/>
              <a:pPr/>
              <a:t>21.04.2017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788D5-5F15-48FF-9656-E72F64D4A1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84601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29D6F-969E-45E8-BD83-85B877540E2E}" type="datetimeFigureOut">
              <a:rPr lang="ru-RU" smtClean="0"/>
              <a:pPr/>
              <a:t>21.04.2017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788D5-5F15-48FF-9656-E72F64D4A15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268623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29D6F-969E-45E8-BD83-85B877540E2E}" type="datetimeFigureOut">
              <a:rPr lang="ru-RU" smtClean="0"/>
              <a:pPr/>
              <a:t>21.04.2017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788D5-5F15-48FF-9656-E72F64D4A1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27905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29D6F-969E-45E8-BD83-85B877540E2E}" type="datetimeFigureOut">
              <a:rPr lang="ru-RU" smtClean="0"/>
              <a:pPr/>
              <a:t>21.04.2017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788D5-5F15-48FF-9656-E72F64D4A1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323397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29D6F-969E-45E8-BD83-85B877540E2E}" type="datetimeFigureOut">
              <a:rPr lang="ru-RU" smtClean="0"/>
              <a:pPr/>
              <a:t>21.04.2017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788D5-5F15-48FF-9656-E72F64D4A1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02094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29D6F-969E-45E8-BD83-85B877540E2E}" type="datetimeFigureOut">
              <a:rPr lang="ru-RU" smtClean="0"/>
              <a:pPr/>
              <a:t>21.04.2017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788D5-5F15-48FF-9656-E72F64D4A1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00306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29D6F-969E-45E8-BD83-85B877540E2E}" type="datetimeFigureOut">
              <a:rPr lang="ru-RU" smtClean="0"/>
              <a:pPr/>
              <a:t>21.04.2017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788D5-5F15-48FF-9656-E72F64D4A1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38764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29D6F-969E-45E8-BD83-85B877540E2E}" type="datetimeFigureOut">
              <a:rPr lang="ru-RU" smtClean="0"/>
              <a:pPr/>
              <a:t>21.04.2017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788D5-5F15-48FF-9656-E72F64D4A1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51442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29D6F-969E-45E8-BD83-85B877540E2E}" type="datetimeFigureOut">
              <a:rPr lang="ru-RU" smtClean="0"/>
              <a:pPr/>
              <a:t>21.04.2017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788D5-5F15-48FF-9656-E72F64D4A1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45363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29D6F-969E-45E8-BD83-85B877540E2E}" type="datetimeFigureOut">
              <a:rPr lang="ru-RU" smtClean="0"/>
              <a:pPr/>
              <a:t>21.04.2017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788D5-5F15-48FF-9656-E72F64D4A1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5880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29D6F-969E-45E8-BD83-85B877540E2E}" type="datetimeFigureOut">
              <a:rPr lang="ru-RU" smtClean="0"/>
              <a:pPr/>
              <a:t>21.04.2017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788D5-5F15-48FF-9656-E72F64D4A1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17410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29D6F-969E-45E8-BD83-85B877540E2E}" type="datetimeFigureOut">
              <a:rPr lang="ru-RU" smtClean="0"/>
              <a:pPr/>
              <a:t>21.04.2017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788D5-5F15-48FF-9656-E72F64D4A1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75774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29D6F-969E-45E8-BD83-85B877540E2E}" type="datetimeFigureOut">
              <a:rPr lang="ru-RU" smtClean="0"/>
              <a:pPr/>
              <a:t>21.04.2017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1788D5-5F15-48FF-9656-E72F64D4A1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79895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D29D6F-969E-45E8-BD83-85B877540E2E}" type="datetimeFigureOut">
              <a:rPr lang="ru-RU" smtClean="0"/>
              <a:pPr/>
              <a:t>21.04.2017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5B1788D5-5F15-48FF-9656-E72F64D4A15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21781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1789" y="192506"/>
            <a:ext cx="8592214" cy="1195136"/>
          </a:xfrm>
        </p:spPr>
        <p:txBody>
          <a:bodyPr/>
          <a:lstStyle/>
          <a:p>
            <a:r>
              <a:rPr lang="ru-RU" sz="1600" b="1" kern="18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МУНИЦИПАЛЬНОЕ БЮДЖЕТНОЕ ОБЩЕОБРАЗОВАТЕЛЬНОЕ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/>
            </a:r>
            <a:b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sz="1600" b="1" kern="18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УЧРЕЖДЕНИЕ СРЕДНЯЯ ОБЩЕОБРАЗОВАТЕЛЬНАЯ ШКОЛА № 10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/>
            </a:r>
            <a:b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sz="1600" b="1" kern="18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МУНИЦИПАЛЬНОГО ОБРАЗОВАНИЯ ГОРОД НОВОРОССИЙСК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20553" y="192506"/>
            <a:ext cx="839937" cy="826168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1320553" y="1620253"/>
            <a:ext cx="8632916" cy="10464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Проект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Тема: </a:t>
            </a: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en-US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Our Own Channel</a:t>
            </a: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048000" y="3000165"/>
            <a:ext cx="8742947" cy="353840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lvl="0" algn="r">
              <a:lnSpc>
                <a:spcPct val="115000"/>
              </a:lnSpc>
              <a:spcAft>
                <a:spcPts val="1000"/>
              </a:spcAft>
            </a:pPr>
            <a:endParaRPr lang="en-US" dirty="0" smtClean="0">
              <a:solidFill>
                <a:prstClr val="black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lvl="0" algn="r"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Авторы 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работы:</a:t>
            </a:r>
          </a:p>
          <a:p>
            <a:pPr lvl="0" algn="r"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Ефисько Дмитрий, Щербаков Дмитрий; 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9 «А» </a:t>
            </a:r>
          </a:p>
          <a:p>
            <a:pPr lvl="0" algn="r"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МБОУ СОШ №</a:t>
            </a: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10</a:t>
            </a:r>
          </a:p>
          <a:p>
            <a:pPr lvl="0" algn="r"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Руководитель:</a:t>
            </a:r>
          </a:p>
          <a:p>
            <a:pPr lvl="0" algn="r">
              <a:lnSpc>
                <a:spcPct val="115000"/>
              </a:lnSpc>
              <a:spcAft>
                <a:spcPts val="1000"/>
              </a:spcAft>
            </a:pPr>
            <a:r>
              <a:rPr lang="ru-RU" dirty="0" err="1" smtClean="0">
                <a:solidFill>
                  <a:prstClr val="black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Меликян</a:t>
            </a: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А.С.,</a:t>
            </a:r>
          </a:p>
          <a:p>
            <a:pPr lvl="0" algn="r"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Учитель английского языка</a:t>
            </a:r>
          </a:p>
          <a:p>
            <a:pPr lvl="0" algn="r"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</a:t>
            </a:r>
            <a:endParaRPr lang="ru-RU" sz="1400" dirty="0">
              <a:solidFill>
                <a:prstClr val="black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048001" y="3000165"/>
            <a:ext cx="4628146" cy="35384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15000"/>
              </a:lnSpc>
              <a:spcAft>
                <a:spcPts val="1000"/>
              </a:spcAft>
            </a:pPr>
            <a:endParaRPr lang="en-US" dirty="0" smtClean="0">
              <a:solidFill>
                <a:prstClr val="black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lvl="0" algn="ctr">
              <a:lnSpc>
                <a:spcPct val="115000"/>
              </a:lnSpc>
              <a:spcAft>
                <a:spcPts val="1000"/>
              </a:spcAft>
            </a:pPr>
            <a:endParaRPr lang="en-US" dirty="0">
              <a:solidFill>
                <a:prstClr val="black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lvl="0" algn="ctr">
              <a:lnSpc>
                <a:spcPct val="115000"/>
              </a:lnSpc>
              <a:spcAft>
                <a:spcPts val="1000"/>
              </a:spcAft>
            </a:pPr>
            <a:endParaRPr lang="en-US" dirty="0" smtClean="0">
              <a:solidFill>
                <a:prstClr val="black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lvl="0" algn="ctr">
              <a:lnSpc>
                <a:spcPct val="115000"/>
              </a:lnSpc>
              <a:spcAft>
                <a:spcPts val="1000"/>
              </a:spcAft>
            </a:pPr>
            <a:endParaRPr lang="en-US" dirty="0">
              <a:solidFill>
                <a:prstClr val="black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lvl="0" algn="ctr">
              <a:lnSpc>
                <a:spcPct val="115000"/>
              </a:lnSpc>
              <a:spcAft>
                <a:spcPts val="1000"/>
              </a:spcAft>
            </a:pPr>
            <a:endParaRPr lang="en-US" dirty="0" smtClean="0">
              <a:solidFill>
                <a:prstClr val="black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lvl="0" algn="ctr">
              <a:lnSpc>
                <a:spcPct val="115000"/>
              </a:lnSpc>
              <a:spcAft>
                <a:spcPts val="1000"/>
              </a:spcAft>
            </a:pPr>
            <a:endParaRPr lang="en-US" dirty="0">
              <a:solidFill>
                <a:prstClr val="black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lvl="0" algn="ctr"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г</a:t>
            </a:r>
            <a:r>
              <a:rPr lang="ru-RU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. Новороссийск</a:t>
            </a:r>
            <a:endParaRPr lang="ru-RU" sz="14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lvl="0" algn="ctr"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2016-2017 уч. г.</a:t>
            </a:r>
            <a:endParaRPr lang="ru-RU" sz="14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903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17095" y="240633"/>
            <a:ext cx="8856907" cy="5800730"/>
          </a:xfrm>
        </p:spPr>
        <p:txBody>
          <a:bodyPr/>
          <a:lstStyle/>
          <a:p>
            <a:r>
              <a:rPr lang="ru-RU" sz="2400" dirty="0" smtClean="0">
                <a:solidFill>
                  <a:schemeClr val="tx1"/>
                </a:solidFill>
              </a:rPr>
              <a:t>6. </a:t>
            </a:r>
            <a:r>
              <a:rPr lang="en-US" sz="2400" dirty="0" smtClean="0">
                <a:solidFill>
                  <a:schemeClr val="tx1"/>
                </a:solidFill>
              </a:rPr>
              <a:t>After you have chosen the video</a:t>
            </a:r>
            <a:r>
              <a:rPr lang="en-US" sz="2400" dirty="0">
                <a:solidFill>
                  <a:schemeClr val="tx1"/>
                </a:solidFill>
              </a:rPr>
              <a:t>, you should publish </a:t>
            </a:r>
            <a:r>
              <a:rPr lang="en-US" sz="2400" dirty="0" smtClean="0">
                <a:solidFill>
                  <a:schemeClr val="tx1"/>
                </a:solidFill>
              </a:rPr>
              <a:t>it. Then  </a:t>
            </a:r>
            <a:r>
              <a:rPr lang="en-US" sz="2400" dirty="0">
                <a:solidFill>
                  <a:schemeClr val="tx1"/>
                </a:solidFill>
              </a:rPr>
              <a:t>you can use advance settings</a:t>
            </a:r>
            <a:r>
              <a:rPr lang="en-US" sz="2400" dirty="0" smtClean="0">
                <a:solidFill>
                  <a:schemeClr val="tx1"/>
                </a:solidFill>
              </a:rPr>
              <a:t>.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en-US" dirty="0"/>
          </a:p>
          <a:p>
            <a:r>
              <a:rPr lang="en-US" sz="2000" dirty="0" smtClean="0">
                <a:solidFill>
                  <a:schemeClr val="tx1"/>
                </a:solidFill>
              </a:rPr>
              <a:t>At the end </a:t>
            </a:r>
            <a:r>
              <a:rPr lang="en-US" sz="2000" dirty="0">
                <a:solidFill>
                  <a:schemeClr val="tx1"/>
                </a:solidFill>
              </a:rPr>
              <a:t>you have </a:t>
            </a:r>
            <a:r>
              <a:rPr lang="en-US" sz="2000" dirty="0" smtClean="0">
                <a:solidFill>
                  <a:schemeClr val="tx1"/>
                </a:solidFill>
              </a:rPr>
              <a:t>to add the </a:t>
            </a:r>
            <a:r>
              <a:rPr lang="en-US" sz="2000" dirty="0">
                <a:solidFill>
                  <a:schemeClr val="tx1"/>
                </a:solidFill>
              </a:rPr>
              <a:t>video</a:t>
            </a:r>
            <a:r>
              <a:rPr lang="en-US" sz="2000" dirty="0" smtClean="0">
                <a:solidFill>
                  <a:schemeClr val="tx1"/>
                </a:solidFill>
              </a:rPr>
              <a:t>.</a:t>
            </a:r>
          </a:p>
          <a:p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/>
          <a:srcRect l="21894" t="7060" r="4744"/>
          <a:stretch/>
        </p:blipFill>
        <p:spPr>
          <a:xfrm>
            <a:off x="5860251" y="4122130"/>
            <a:ext cx="3902300" cy="258132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/>
          <a:srcRect l="23527" r="24121" b="8887"/>
          <a:stretch/>
        </p:blipFill>
        <p:spPr>
          <a:xfrm>
            <a:off x="307574" y="1043189"/>
            <a:ext cx="5423526" cy="3897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5962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417095"/>
            <a:ext cx="8596668" cy="5624267"/>
          </a:xfrm>
        </p:spPr>
        <p:txBody>
          <a:bodyPr>
            <a:normAutofit/>
          </a:bodyPr>
          <a:lstStyle/>
          <a:p>
            <a:r>
              <a:rPr lang="en-US" sz="3600" dirty="0" smtClean="0"/>
              <a:t>Finally, you </a:t>
            </a:r>
            <a:r>
              <a:rPr lang="en-US" sz="3600" dirty="0"/>
              <a:t>have your first </a:t>
            </a:r>
            <a:r>
              <a:rPr lang="en-US" sz="3600" dirty="0" smtClean="0"/>
              <a:t>video and its address</a:t>
            </a:r>
            <a:r>
              <a:rPr lang="ru-RU" sz="3600" dirty="0" smtClean="0"/>
              <a:t> </a:t>
            </a:r>
            <a:r>
              <a:rPr lang="en-US" sz="3600" dirty="0"/>
              <a:t>in your channel.</a:t>
            </a:r>
            <a:endParaRPr lang="ru-RU" sz="3600" dirty="0"/>
          </a:p>
          <a:p>
            <a:r>
              <a:rPr lang="ru-RU" sz="3600" dirty="0" smtClean="0"/>
              <a:t>(</a:t>
            </a:r>
            <a:r>
              <a:rPr lang="en-US" sz="3600" dirty="0"/>
              <a:t>https://youtu.be/krgjGbWI-6g</a:t>
            </a:r>
            <a:r>
              <a:rPr lang="ru-RU" sz="3600" dirty="0" smtClean="0"/>
              <a:t>)</a:t>
            </a:r>
            <a:endParaRPr lang="ru-RU" sz="3600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2627290"/>
            <a:ext cx="7294703" cy="383171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87910" y="3579658"/>
            <a:ext cx="6164574" cy="32220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3229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3" y="136358"/>
            <a:ext cx="8931887" cy="898358"/>
          </a:xfrm>
        </p:spPr>
        <p:txBody>
          <a:bodyPr/>
          <a:lstStyle/>
          <a:p>
            <a:r>
              <a:rPr lang="en-US" dirty="0" smtClean="0"/>
              <a:t>How To Make Money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922421"/>
            <a:ext cx="8596668" cy="5118942"/>
          </a:xfrm>
        </p:spPr>
        <p:txBody>
          <a:bodyPr/>
          <a:lstStyle/>
          <a:p>
            <a:r>
              <a:rPr lang="en-US" sz="2400" dirty="0">
                <a:solidFill>
                  <a:schemeClr val="tx1"/>
                </a:solidFill>
              </a:rPr>
              <a:t>To </a:t>
            </a:r>
            <a:r>
              <a:rPr lang="en-US" sz="2400" dirty="0" smtClean="0">
                <a:solidFill>
                  <a:schemeClr val="tx1"/>
                </a:solidFill>
              </a:rPr>
              <a:t>earn in </a:t>
            </a:r>
            <a:r>
              <a:rPr lang="en-US" sz="2400" dirty="0">
                <a:solidFill>
                  <a:schemeClr val="tx1"/>
                </a:solidFill>
              </a:rPr>
              <a:t>the channel you need to </a:t>
            </a:r>
            <a:r>
              <a:rPr lang="en-US" sz="2400" dirty="0" smtClean="0">
                <a:solidFill>
                  <a:schemeClr val="tx1"/>
                </a:solidFill>
              </a:rPr>
              <a:t>get </a:t>
            </a:r>
            <a:r>
              <a:rPr lang="en-US" sz="2400" dirty="0">
                <a:solidFill>
                  <a:schemeClr val="tx1"/>
                </a:solidFill>
              </a:rPr>
              <a:t>partnership</a:t>
            </a:r>
            <a:r>
              <a:rPr lang="en-US" sz="2400" dirty="0" smtClean="0">
                <a:solidFill>
                  <a:schemeClr val="tx1"/>
                </a:solidFill>
              </a:rPr>
              <a:t>.</a:t>
            </a:r>
            <a:r>
              <a:rPr lang="ru-RU" sz="2400" dirty="0" smtClean="0">
                <a:solidFill>
                  <a:schemeClr val="tx1"/>
                </a:solidFill>
              </a:rPr>
              <a:t> (</a:t>
            </a:r>
            <a:r>
              <a:rPr lang="en-US" sz="2400" dirty="0" smtClean="0">
                <a:solidFill>
                  <a:schemeClr val="tx1"/>
                </a:solidFill>
              </a:rPr>
              <a:t>see the site </a:t>
            </a:r>
            <a:r>
              <a:rPr lang="ru-RU" sz="2400" dirty="0" smtClean="0">
                <a:solidFill>
                  <a:schemeClr val="tx1"/>
                </a:solidFill>
              </a:rPr>
              <a:t>«</a:t>
            </a:r>
            <a:r>
              <a:rPr lang="en-US" sz="2400" dirty="0" smtClean="0">
                <a:solidFill>
                  <a:schemeClr val="tx1"/>
                </a:solidFill>
              </a:rPr>
              <a:t>VSP Group</a:t>
            </a:r>
            <a:r>
              <a:rPr lang="ru-RU" sz="2400" dirty="0" smtClean="0">
                <a:solidFill>
                  <a:schemeClr val="tx1"/>
                </a:solidFill>
              </a:rPr>
              <a:t>»)</a:t>
            </a:r>
            <a:endParaRPr lang="en-US" sz="2400" dirty="0" smtClean="0">
              <a:solidFill>
                <a:schemeClr val="tx1"/>
              </a:solidFill>
            </a:endParaRPr>
          </a:p>
          <a:p>
            <a:r>
              <a:rPr lang="en-US" sz="2400" dirty="0" smtClean="0">
                <a:solidFill>
                  <a:schemeClr val="tx1"/>
                </a:solidFill>
              </a:rPr>
              <a:t>But your channel must have</a:t>
            </a:r>
            <a:r>
              <a:rPr lang="en-US" sz="2400" dirty="0">
                <a:solidFill>
                  <a:schemeClr val="tx1"/>
                </a:solidFill>
              </a:rPr>
              <a:t> </a:t>
            </a:r>
            <a:r>
              <a:rPr lang="ru-RU" sz="2400" dirty="0" smtClean="0">
                <a:solidFill>
                  <a:schemeClr val="tx1"/>
                </a:solidFill>
              </a:rPr>
              <a:t>10 </a:t>
            </a:r>
            <a:r>
              <a:rPr lang="en-US" sz="2400" dirty="0" smtClean="0">
                <a:solidFill>
                  <a:schemeClr val="tx1"/>
                </a:solidFill>
              </a:rPr>
              <a:t>videos and 50 subscribers.</a:t>
            </a:r>
            <a:endParaRPr lang="ru-RU" sz="2400" dirty="0" smtClean="0">
              <a:solidFill>
                <a:schemeClr val="tx1"/>
              </a:solidFill>
            </a:endParaRP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77333" y="2675025"/>
            <a:ext cx="8437170" cy="35829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0764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9715" y="609600"/>
            <a:ext cx="9999407" cy="1320800"/>
          </a:xfrm>
        </p:spPr>
        <p:txBody>
          <a:bodyPr>
            <a:normAutofit/>
          </a:bodyPr>
          <a:lstStyle/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9715" y="272795"/>
            <a:ext cx="9291485" cy="6393476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dirty="0" smtClean="0"/>
              <a:t>                    </a:t>
            </a:r>
            <a:endParaRPr lang="ru-RU" dirty="0"/>
          </a:p>
          <a:p>
            <a:pPr marL="0" indent="0">
              <a:buNone/>
            </a:pPr>
            <a:r>
              <a:rPr lang="ru-RU" sz="31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100" b="1" dirty="0">
                <a:latin typeface="Times New Roman" pitchFamily="18" charset="0"/>
                <a:cs typeface="Times New Roman" pitchFamily="18" charset="0"/>
              </a:rPr>
              <a:t>Цель 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проекта – создание канала </a:t>
            </a:r>
            <a:r>
              <a:rPr lang="ru-RU" sz="3100" dirty="0">
                <a:latin typeface="Times New Roman" pitchFamily="18" charset="0"/>
                <a:cs typeface="Times New Roman" pitchFamily="18" charset="0"/>
              </a:rPr>
              <a:t>на основе видео хостинга 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Y</a:t>
            </a:r>
            <a:r>
              <a:rPr lang="en-US" sz="3100" dirty="0" err="1" smtClean="0">
                <a:latin typeface="Times New Roman" pitchFamily="18" charset="0"/>
                <a:cs typeface="Times New Roman" pitchFamily="18" charset="0"/>
              </a:rPr>
              <a:t>ou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3100" dirty="0" err="1" smtClean="0">
                <a:latin typeface="Times New Roman" pitchFamily="18" charset="0"/>
                <a:cs typeface="Times New Roman" pitchFamily="18" charset="0"/>
              </a:rPr>
              <a:t>ube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>
              <a:buNone/>
            </a:pP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ru-RU" sz="3100" dirty="0">
                <a:latin typeface="Times New Roman" pitchFamily="18" charset="0"/>
                <a:cs typeface="Times New Roman" pitchFamily="18" charset="0"/>
              </a:rPr>
              <a:t>достижения 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цели нами </a:t>
            </a:r>
            <a:r>
              <a:rPr lang="ru-RU" sz="3100" dirty="0">
                <a:latin typeface="Times New Roman" pitchFamily="18" charset="0"/>
                <a:cs typeface="Times New Roman" pitchFamily="18" charset="0"/>
              </a:rPr>
              <a:t>были поставлены следующие </a:t>
            </a:r>
            <a:r>
              <a:rPr lang="ru-RU" sz="3100" b="1" dirty="0">
                <a:latin typeface="Times New Roman" pitchFamily="18" charset="0"/>
                <a:cs typeface="Times New Roman" pitchFamily="18" charset="0"/>
              </a:rPr>
              <a:t>задачи</a:t>
            </a:r>
            <a:r>
              <a:rPr lang="ru-RU" sz="3100" dirty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выяснить </a:t>
            </a:r>
            <a:r>
              <a:rPr lang="ru-RU" sz="3100" dirty="0">
                <a:latin typeface="Times New Roman" pitchFamily="18" charset="0"/>
                <a:cs typeface="Times New Roman" pitchFamily="18" charset="0"/>
              </a:rPr>
              <a:t>какой формат канала является наиболее 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популярным,</a:t>
            </a:r>
            <a:endParaRPr lang="ru-RU" sz="31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100" dirty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ак </a:t>
            </a:r>
            <a:r>
              <a:rPr lang="ru-RU" sz="3100" dirty="0">
                <a:latin typeface="Times New Roman" pitchFamily="18" charset="0"/>
                <a:cs typeface="Times New Roman" pitchFamily="18" charset="0"/>
              </a:rPr>
              <a:t>создать непосредственно канал на </a:t>
            </a:r>
            <a:r>
              <a:rPr lang="en-US" sz="3100" dirty="0" smtClean="0">
                <a:latin typeface="Times New Roman" pitchFamily="18" charset="0"/>
                <a:cs typeface="Times New Roman" pitchFamily="18" charset="0"/>
              </a:rPr>
              <a:t>YouTube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,</a:t>
            </a:r>
            <a:endParaRPr lang="ru-RU" sz="31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100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правление </a:t>
            </a:r>
            <a:r>
              <a:rPr lang="ru-RU" sz="3100" dirty="0">
                <a:latin typeface="Times New Roman" pitchFamily="18" charset="0"/>
                <a:cs typeface="Times New Roman" pitchFamily="18" charset="0"/>
              </a:rPr>
              <a:t>каналом и создание видео.</a:t>
            </a:r>
          </a:p>
          <a:p>
            <a:pPr marL="0" indent="0">
              <a:buNone/>
            </a:pP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Объектом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100" dirty="0">
                <a:latin typeface="Times New Roman" pitchFamily="18" charset="0"/>
                <a:cs typeface="Times New Roman" pitchFamily="18" charset="0"/>
              </a:rPr>
              <a:t>проекта является канал на основе видео хостинга </a:t>
            </a:r>
            <a:r>
              <a:rPr lang="ru-RU" sz="3100" dirty="0" err="1">
                <a:latin typeface="Times New Roman" pitchFamily="18" charset="0"/>
                <a:cs typeface="Times New Roman" pitchFamily="18" charset="0"/>
              </a:rPr>
              <a:t>YouTube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>
              <a:buNone/>
            </a:pP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Методы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: </a:t>
            </a:r>
            <a:endParaRPr lang="en-US" sz="31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- Изучение </a:t>
            </a:r>
            <a:r>
              <a:rPr lang="ru-RU" sz="3100" dirty="0">
                <a:latin typeface="Times New Roman" pitchFamily="18" charset="0"/>
                <a:cs typeface="Times New Roman" pitchFamily="18" charset="0"/>
              </a:rPr>
              <a:t>материалов посвященных данной теме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ru-RU" sz="31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100" dirty="0">
                <a:latin typeface="Times New Roman" pitchFamily="18" charset="0"/>
                <a:cs typeface="Times New Roman" pitchFamily="18" charset="0"/>
              </a:rPr>
              <a:t>- Опрос учащихся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ru-RU" sz="31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100" dirty="0">
                <a:latin typeface="Times New Roman" pitchFamily="18" charset="0"/>
                <a:cs typeface="Times New Roman" pitchFamily="18" charset="0"/>
              </a:rPr>
              <a:t>- Сопоставление таблиц и диаграмм.</a:t>
            </a:r>
          </a:p>
          <a:p>
            <a:pPr marL="0" indent="0">
              <a:buNone/>
            </a:pPr>
            <a:endParaRPr lang="en-US" sz="31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70000"/>
              </a:lnSpc>
              <a:buNone/>
            </a:pP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Практическая </a:t>
            </a:r>
            <a:r>
              <a:rPr lang="ru-RU" sz="3100" b="1" dirty="0">
                <a:latin typeface="Times New Roman" pitchFamily="18" charset="0"/>
                <a:cs typeface="Times New Roman" pitchFamily="18" charset="0"/>
              </a:rPr>
              <a:t>ценность</a:t>
            </a:r>
            <a:r>
              <a:rPr lang="ru-RU" sz="3100" dirty="0">
                <a:latin typeface="Times New Roman" pitchFamily="18" charset="0"/>
                <a:cs typeface="Times New Roman" pitchFamily="18" charset="0"/>
              </a:rPr>
              <a:t> данного исследования заключается в том, что его 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результаты 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научат </a:t>
            </a:r>
            <a:r>
              <a:rPr lang="ru-RU" sz="3100" dirty="0">
                <a:latin typeface="Times New Roman" pitchFamily="18" charset="0"/>
                <a:cs typeface="Times New Roman" pitchFamily="18" charset="0"/>
              </a:rPr>
              <a:t>создавать и пользоваться в полной мере таким видео 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хостингом </a:t>
            </a:r>
            <a:r>
              <a:rPr lang="ru-RU" sz="3100" dirty="0">
                <a:latin typeface="Times New Roman" pitchFamily="18" charset="0"/>
                <a:cs typeface="Times New Roman" pitchFamily="18" charset="0"/>
              </a:rPr>
              <a:t>как </a:t>
            </a:r>
            <a:r>
              <a:rPr lang="en-US" sz="31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100" dirty="0" err="1" smtClean="0">
                <a:latin typeface="Times New Roman" pitchFamily="18" charset="0"/>
                <a:cs typeface="Times New Roman" pitchFamily="18" charset="0"/>
              </a:rPr>
              <a:t>YouTube</a:t>
            </a:r>
            <a:r>
              <a:rPr lang="ru-RU" sz="31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34322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Актуальность и оригинальность проекта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defTabSz="91440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sz="2400" b="1" dirty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Актуальность</a:t>
            </a:r>
            <a:r>
              <a:rPr lang="ru-RU" sz="2400" dirty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проекта состоит в том, </a:t>
            </a: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что подобного канала нет в России.</a:t>
            </a:r>
            <a:endParaRPr lang="ru-RU" sz="2400" dirty="0">
              <a:solidFill>
                <a:srgbClr val="000000"/>
              </a:solidFill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lvl="0" indent="0" defTabSz="91440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sz="2400" b="1" dirty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Оригинальность</a:t>
            </a:r>
            <a:r>
              <a:rPr lang="ru-RU" sz="2400" dirty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нашего проекта состоит в том, что </a:t>
            </a: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мы использовали видео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хостинг 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YouTube</a:t>
            </a: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lang="ru-RU" sz="2400" dirty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условные обозначения, но не </a:t>
            </a: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использовал</a:t>
            </a:r>
            <a:r>
              <a:rPr lang="ru-RU" sz="2400" dirty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</a:t>
            </a: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400" dirty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много слов. Главная мысль отражается в самих картинках.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64067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81263"/>
            <a:ext cx="8816802" cy="1449137"/>
          </a:xfrm>
        </p:spPr>
        <p:txBody>
          <a:bodyPr/>
          <a:lstStyle/>
          <a:p>
            <a:r>
              <a:rPr lang="en-US" dirty="0" smtClean="0"/>
              <a:t>Our Own Channel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04092" y="2192673"/>
            <a:ext cx="4600519" cy="3880773"/>
          </a:xfrm>
        </p:spPr>
        <p:txBody>
          <a:bodyPr/>
          <a:lstStyle/>
          <a:p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We would like to create our own </a:t>
            </a:r>
            <a:r>
              <a:rPr lang="en-US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channel. It will be a </a:t>
            </a:r>
            <a:r>
              <a:rPr lang="en-US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cyber-channel. </a:t>
            </a:r>
            <a:r>
              <a:rPr lang="en-US" sz="2400" kern="15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We </a:t>
            </a:r>
            <a:r>
              <a:rPr lang="en-US" sz="2400" kern="15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decided to make this channel because modern Russia </a:t>
            </a:r>
            <a:r>
              <a:rPr lang="en-US" sz="2400" kern="15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has no </a:t>
            </a:r>
            <a:r>
              <a:rPr lang="en-US" sz="2400" kern="15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cyber-channel. </a:t>
            </a:r>
            <a:r>
              <a:rPr lang="en-US" sz="2400" kern="15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Also </a:t>
            </a:r>
            <a:r>
              <a:rPr lang="en-US" sz="2400" kern="15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those </a:t>
            </a:r>
            <a:r>
              <a:rPr lang="en-US" sz="2400" kern="15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people </a:t>
            </a:r>
            <a:r>
              <a:rPr lang="en-US" sz="2400" kern="15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who </a:t>
            </a:r>
            <a:r>
              <a:rPr lang="en-US" sz="2400" kern="15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like computer games </a:t>
            </a:r>
            <a:r>
              <a:rPr lang="en-US" sz="2400" kern="15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would like to have a special </a:t>
            </a:r>
            <a:r>
              <a:rPr lang="en-US" sz="2400" kern="15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channel</a:t>
            </a:r>
            <a:r>
              <a:rPr lang="en-US" sz="2400" kern="15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kern="15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 get the information they need.</a:t>
            </a:r>
            <a:endParaRPr lang="ru-RU" sz="2400" kern="150" dirty="0">
              <a:latin typeface="Times New Roman" panose="02020603050405020304" pitchFamily="18" charset="0"/>
              <a:ea typeface="Andale Sans UI"/>
              <a:cs typeface="Tahoma" panose="020B0604030504040204" pitchFamily="34" charset="0"/>
            </a:endParaRPr>
          </a:p>
          <a:p>
            <a:endParaRPr lang="en-US" dirty="0" smtClean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29726" y="2192673"/>
            <a:ext cx="6538223" cy="37896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9437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Introduction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8458" y="1607574"/>
            <a:ext cx="4166419" cy="4306529"/>
          </a:xfrm>
          <a:solidFill>
            <a:schemeClr val="bg1"/>
          </a:solidFill>
        </p:spPr>
        <p:txBody>
          <a:bodyPr>
            <a:normAutofit/>
          </a:bodyPr>
          <a:lstStyle/>
          <a:p>
            <a:pPr marL="17780" indent="0" algn="just">
              <a:buNone/>
            </a:pPr>
            <a:r>
              <a:rPr lang="en-US" sz="2800" kern="15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We have not created a TV channel. Well, we have created the </a:t>
            </a:r>
            <a:r>
              <a:rPr lang="en-US" sz="2800" kern="15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same channel on the popular video sharing </a:t>
            </a:r>
            <a:r>
              <a:rPr lang="en-US" sz="2800" kern="15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 YouTube</a:t>
            </a:r>
            <a:r>
              <a:rPr lang="en-US" sz="2800" kern="15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We will make money by advertising something at the beginning of </a:t>
            </a:r>
            <a:r>
              <a:rPr lang="en-US" sz="2800" kern="15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videos.</a:t>
            </a:r>
            <a:endParaRPr lang="ru-RU" sz="2800" kern="150" dirty="0">
              <a:latin typeface="Times New Roman" panose="02020603050405020304" pitchFamily="18" charset="0"/>
              <a:ea typeface="Andale Sans UI"/>
              <a:cs typeface="Tahoma" panose="020B0604030504040204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458" y="1186016"/>
            <a:ext cx="5715000" cy="419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42356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0" y="2168525"/>
            <a:ext cx="2017713" cy="2049463"/>
          </a:xfrm>
          <a:solidFill>
            <a:schemeClr val="bg1"/>
          </a:solidFill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100" i="1" kern="150" dirty="0" smtClean="0">
                <a:solidFill>
                  <a:schemeClr val="tx1"/>
                </a:solidFill>
                <a:latin typeface="Times New Roman" panose="02020603050405020304" pitchFamily="18" charset="0"/>
                <a:ea typeface="Andale Sans UI"/>
                <a:cs typeface="Tahoma" panose="020B0604030504040204" pitchFamily="34" charset="0"/>
              </a:rPr>
              <a:t>                                               </a:t>
            </a:r>
            <a:endParaRPr lang="ru-RU" sz="2100" kern="150" dirty="0">
              <a:solidFill>
                <a:schemeClr val="tx1"/>
              </a:solidFill>
              <a:latin typeface="Times New Roman" panose="02020603050405020304" pitchFamily="18" charset="0"/>
              <a:ea typeface="Andale Sans UI"/>
              <a:cs typeface="Tahoma" panose="020B0604030504040204" pitchFamily="34" charset="0"/>
            </a:endParaRPr>
          </a:p>
          <a:p>
            <a:endParaRPr lang="ru-RU" dirty="0"/>
          </a:p>
        </p:txBody>
      </p:sp>
      <p:pic>
        <p:nvPicPr>
          <p:cNvPr id="3075" name="Picture 3" descr="C:\Users\User\Downloads\20170126_13034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916" y="1235564"/>
            <a:ext cx="5253097" cy="3939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75917" y="468782"/>
            <a:ext cx="91925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We conducted a list </a:t>
            </a:r>
            <a:r>
              <a:rPr lang="en-US" dirty="0" smtClean="0"/>
              <a:t>of afterschool activities as the </a:t>
            </a:r>
            <a:r>
              <a:rPr lang="en-US" dirty="0"/>
              <a:t>most popular among our students.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732502" y="5863633"/>
            <a:ext cx="857372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We believe our channel will be popular, because </a:t>
            </a:r>
            <a:r>
              <a:rPr lang="en-US" dirty="0" smtClean="0"/>
              <a:t>most teenagers (f. ex.  </a:t>
            </a:r>
            <a:r>
              <a:rPr lang="en-US" dirty="0"/>
              <a:t>40% </a:t>
            </a:r>
            <a:r>
              <a:rPr lang="en-US" dirty="0" smtClean="0"/>
              <a:t>percent of the </a:t>
            </a:r>
            <a:r>
              <a:rPr lang="en-US" dirty="0"/>
              <a:t>pupils </a:t>
            </a:r>
            <a:r>
              <a:rPr lang="en-US" dirty="0" smtClean="0"/>
              <a:t>of </a:t>
            </a:r>
            <a:r>
              <a:rPr lang="en-US" dirty="0"/>
              <a:t>our school ) play computer </a:t>
            </a:r>
            <a:r>
              <a:rPr lang="en-US" dirty="0" smtClean="0"/>
              <a:t>games.</a:t>
            </a:r>
            <a:endParaRPr lang="en-US" dirty="0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42" t="18206" r="23279" b="26251"/>
          <a:stretch/>
        </p:blipFill>
        <p:spPr bwMode="auto">
          <a:xfrm>
            <a:off x="5529014" y="1156888"/>
            <a:ext cx="4773253" cy="43298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00996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How can you </a:t>
            </a:r>
            <a:r>
              <a:rPr lang="en-US" dirty="0"/>
              <a:t>create your own </a:t>
            </a:r>
            <a:r>
              <a:rPr lang="en-US" dirty="0" smtClean="0"/>
              <a:t>YouTube </a:t>
            </a:r>
            <a:r>
              <a:rPr lang="en-US" dirty="0"/>
              <a:t>channel: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930400"/>
            <a:ext cx="8816802" cy="4638842"/>
          </a:xfrm>
        </p:spPr>
        <p:txBody>
          <a:bodyPr/>
          <a:lstStyle/>
          <a:p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1.First, </a:t>
            </a:r>
            <a:r>
              <a:rPr lang="en-US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you need to have your own account </a:t>
            </a: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in Google. </a:t>
            </a:r>
            <a:r>
              <a:rPr lang="en-US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W</a:t>
            </a: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ith its help </a:t>
            </a:r>
            <a:r>
              <a:rPr lang="en-US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you </a:t>
            </a: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can </a:t>
            </a:r>
            <a:r>
              <a:rPr lang="en-US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manage your YouTube channel</a:t>
            </a: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en-US" sz="2400" kern="15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 A</a:t>
            </a:r>
            <a:r>
              <a:rPr lang="en-US" sz="2400" kern="150" dirty="0">
                <a:solidFill>
                  <a:schemeClr val="tx1"/>
                </a:solidFill>
                <a:latin typeface="Times New Roman" panose="02020603050405020304" pitchFamily="18" charset="0"/>
                <a:ea typeface="Andale Sans UI"/>
                <a:cs typeface="Times New Roman" pitchFamily="18" charset="0"/>
              </a:rPr>
              <a:t>fter log in </a:t>
            </a:r>
            <a:r>
              <a:rPr lang="en-US" sz="2400" kern="150" dirty="0" smtClean="0">
                <a:solidFill>
                  <a:schemeClr val="tx1"/>
                </a:solidFill>
                <a:latin typeface="Times New Roman" panose="02020603050405020304" pitchFamily="18" charset="0"/>
                <a:ea typeface="Andale Sans UI"/>
                <a:cs typeface="Times New Roman" pitchFamily="18" charset="0"/>
              </a:rPr>
              <a:t>you </a:t>
            </a:r>
            <a:r>
              <a:rPr lang="en-US" sz="2400" kern="150" dirty="0">
                <a:solidFill>
                  <a:schemeClr val="tx1"/>
                </a:solidFill>
                <a:latin typeface="Times New Roman" panose="02020603050405020304" pitchFamily="18" charset="0"/>
                <a:ea typeface="Andale Sans UI"/>
                <a:cs typeface="Times New Roman" pitchFamily="18" charset="0"/>
              </a:rPr>
              <a:t>will have to click “my channel”</a:t>
            </a:r>
            <a:endParaRPr lang="ru-RU" sz="2400" kern="150" dirty="0">
              <a:solidFill>
                <a:schemeClr val="tx1"/>
              </a:solidFill>
              <a:latin typeface="Times New Roman" panose="02020603050405020304" pitchFamily="18" charset="0"/>
              <a:ea typeface="Andale Sans UI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77334" y="3377607"/>
            <a:ext cx="6501508" cy="26637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6604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8941" y="296780"/>
            <a:ext cx="9710670" cy="5688436"/>
          </a:xfrm>
        </p:spPr>
        <p:txBody>
          <a:bodyPr/>
          <a:lstStyle/>
          <a:p>
            <a:r>
              <a:rPr lang="en-US" sz="2400" kern="15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3. Y</a:t>
            </a:r>
            <a:r>
              <a:rPr lang="en-US" sz="2400" kern="150" dirty="0">
                <a:solidFill>
                  <a:schemeClr val="tx1"/>
                </a:solidFill>
                <a:latin typeface="Times New Roman" panose="02020603050405020304" pitchFamily="18" charset="0"/>
                <a:ea typeface="Andale Sans UI"/>
                <a:cs typeface="Tahoma" panose="020B0604030504040204" pitchFamily="34" charset="0"/>
              </a:rPr>
              <a:t>ou should fill </a:t>
            </a:r>
            <a:r>
              <a:rPr lang="en-US" sz="2400" kern="150" dirty="0" smtClean="0">
                <a:solidFill>
                  <a:schemeClr val="tx1"/>
                </a:solidFill>
                <a:latin typeface="Times New Roman" panose="02020603050405020304" pitchFamily="18" charset="0"/>
                <a:ea typeface="Andale Sans UI"/>
                <a:cs typeface="Tahoma" panose="020B0604030504040204" pitchFamily="34" charset="0"/>
              </a:rPr>
              <a:t>in </a:t>
            </a:r>
            <a:r>
              <a:rPr lang="en-US" sz="2400" kern="150" dirty="0">
                <a:solidFill>
                  <a:schemeClr val="tx1"/>
                </a:solidFill>
                <a:latin typeface="Times New Roman" panose="02020603050405020304" pitchFamily="18" charset="0"/>
                <a:ea typeface="Andale Sans UI"/>
                <a:cs typeface="Tahoma" panose="020B0604030504040204" pitchFamily="34" charset="0"/>
              </a:rPr>
              <a:t>your profile.</a:t>
            </a:r>
            <a:endParaRPr lang="ru-RU" sz="2400" kern="150" dirty="0">
              <a:solidFill>
                <a:schemeClr val="tx1"/>
              </a:solidFill>
              <a:latin typeface="Times New Roman" panose="02020603050405020304" pitchFamily="18" charset="0"/>
              <a:ea typeface="Andale Sans UI"/>
              <a:cs typeface="Tahoma" panose="020B0604030504040204" pitchFamily="34" charset="0"/>
            </a:endParaRPr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sz="2400" dirty="0">
                <a:solidFill>
                  <a:schemeClr val="tx1"/>
                </a:solidFill>
              </a:rPr>
              <a:t>4</a:t>
            </a:r>
            <a:r>
              <a:rPr lang="en-US" sz="2400" dirty="0" smtClean="0">
                <a:solidFill>
                  <a:schemeClr val="tx1"/>
                </a:solidFill>
              </a:rPr>
              <a:t>. Then </a:t>
            </a:r>
            <a:r>
              <a:rPr lang="en-US" sz="2400" dirty="0">
                <a:solidFill>
                  <a:schemeClr val="tx1"/>
                </a:solidFill>
              </a:rPr>
              <a:t>you </a:t>
            </a:r>
            <a:r>
              <a:rPr lang="en-US" sz="2400" dirty="0" smtClean="0">
                <a:solidFill>
                  <a:schemeClr val="tx1"/>
                </a:solidFill>
              </a:rPr>
              <a:t>see </a:t>
            </a:r>
            <a:r>
              <a:rPr lang="en-US" sz="2400" dirty="0">
                <a:solidFill>
                  <a:schemeClr val="tx1"/>
                </a:solidFill>
              </a:rPr>
              <a:t>your own </a:t>
            </a:r>
            <a:r>
              <a:rPr lang="en-US" sz="2400" dirty="0" smtClean="0">
                <a:solidFill>
                  <a:schemeClr val="tx1"/>
                </a:solidFill>
              </a:rPr>
              <a:t>channel. You </a:t>
            </a:r>
            <a:r>
              <a:rPr lang="en-US" sz="2400" dirty="0">
                <a:solidFill>
                  <a:schemeClr val="tx1"/>
                </a:solidFill>
              </a:rPr>
              <a:t>also can create your own </a:t>
            </a:r>
            <a:r>
              <a:rPr lang="en-US" sz="2400" dirty="0" smtClean="0">
                <a:solidFill>
                  <a:schemeClr val="tx1"/>
                </a:solidFill>
              </a:rPr>
              <a:t>icon as you wish.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11486" y="882316"/>
            <a:ext cx="4895512" cy="206672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259469" y="882316"/>
            <a:ext cx="4913857" cy="207705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12821" y="3976107"/>
            <a:ext cx="4894177" cy="201740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172395" y="3990302"/>
            <a:ext cx="4828114" cy="20683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9287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44699" y="425117"/>
            <a:ext cx="9427335" cy="5616246"/>
          </a:xfrm>
        </p:spPr>
        <p:txBody>
          <a:bodyPr/>
          <a:lstStyle/>
          <a:p>
            <a:r>
              <a:rPr lang="en-US" sz="2400" dirty="0">
                <a:solidFill>
                  <a:schemeClr val="tx1"/>
                </a:solidFill>
              </a:rPr>
              <a:t>If you want to decorate your channel you can do it by clicking 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>
                <a:solidFill>
                  <a:schemeClr val="tx1"/>
                </a:solidFill>
              </a:rPr>
              <a:t>this button</a:t>
            </a:r>
            <a:r>
              <a:rPr lang="en-US" sz="2400" dirty="0" smtClean="0">
                <a:solidFill>
                  <a:schemeClr val="tx1"/>
                </a:solidFill>
              </a:rPr>
              <a:t>.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r>
              <a:rPr lang="ru-RU" sz="2400" dirty="0" smtClean="0">
                <a:solidFill>
                  <a:schemeClr val="tx1"/>
                </a:solidFill>
              </a:rPr>
              <a:t>5. </a:t>
            </a:r>
            <a:r>
              <a:rPr lang="en-US" sz="2400" dirty="0" smtClean="0">
                <a:solidFill>
                  <a:schemeClr val="tx1"/>
                </a:solidFill>
              </a:rPr>
              <a:t>In order, </a:t>
            </a:r>
            <a:r>
              <a:rPr lang="en-US" sz="2400" dirty="0">
                <a:solidFill>
                  <a:schemeClr val="tx1"/>
                </a:solidFill>
              </a:rPr>
              <a:t>to add the video to your channel you should just press </a:t>
            </a:r>
            <a:r>
              <a:rPr lang="en-US" sz="2400" dirty="0" smtClean="0">
                <a:solidFill>
                  <a:schemeClr val="tx1"/>
                </a:solidFill>
              </a:rPr>
              <a:t>this </a:t>
            </a:r>
            <a:r>
              <a:rPr lang="en-US" sz="2400" dirty="0">
                <a:solidFill>
                  <a:schemeClr val="tx1"/>
                </a:solidFill>
              </a:rPr>
              <a:t>button</a:t>
            </a:r>
            <a:r>
              <a:rPr lang="en-US" sz="2400" dirty="0" smtClean="0">
                <a:solidFill>
                  <a:schemeClr val="tx1"/>
                </a:solidFill>
              </a:rPr>
              <a:t>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7621" y="880374"/>
            <a:ext cx="5952946" cy="243158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95606" y="4224270"/>
            <a:ext cx="5646092" cy="229921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print"/>
          <a:srcRect r="12007"/>
          <a:stretch/>
        </p:blipFill>
        <p:spPr>
          <a:xfrm>
            <a:off x="6147761" y="4235539"/>
            <a:ext cx="5147012" cy="23922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0413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Оранжевый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Грань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378</TotalTime>
  <Words>516</Words>
  <Application>Microsoft Office PowerPoint</Application>
  <PresentationFormat>Произвольный</PresentationFormat>
  <Paragraphs>77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Грань</vt:lpstr>
      <vt:lpstr>Презентация PowerPoint</vt:lpstr>
      <vt:lpstr> </vt:lpstr>
      <vt:lpstr>Актуальность и оригинальность проекта</vt:lpstr>
      <vt:lpstr>Our Own Channel</vt:lpstr>
      <vt:lpstr>Introduction</vt:lpstr>
      <vt:lpstr>Презентация PowerPoint</vt:lpstr>
      <vt:lpstr>How can you create your own YouTube channel:</vt:lpstr>
      <vt:lpstr>Презентация PowerPoint</vt:lpstr>
      <vt:lpstr>Презентация PowerPoint</vt:lpstr>
      <vt:lpstr>Презентация PowerPoint</vt:lpstr>
      <vt:lpstr>Презентация PowerPoint</vt:lpstr>
      <vt:lpstr>How To Make Money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Александр</dc:creator>
  <cp:lastModifiedBy>Admin</cp:lastModifiedBy>
  <cp:revision>33</cp:revision>
  <dcterms:created xsi:type="dcterms:W3CDTF">2017-01-24T13:57:14Z</dcterms:created>
  <dcterms:modified xsi:type="dcterms:W3CDTF">2017-04-21T08:49:34Z</dcterms:modified>
</cp:coreProperties>
</file>