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5"/>
  </p:notesMasterIdLst>
  <p:sldIdLst>
    <p:sldId id="256" r:id="rId2"/>
    <p:sldId id="265" r:id="rId3"/>
    <p:sldId id="271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737" autoAdjust="0"/>
  </p:normalViewPr>
  <p:slideViewPr>
    <p:cSldViewPr>
      <p:cViewPr>
        <p:scale>
          <a:sx n="77" d="100"/>
          <a:sy n="77" d="100"/>
        </p:scale>
        <p:origin x="-499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F39793-0CD0-463B-AB54-D5AEB10EC2A4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3CDBC0-341C-4F6A-9361-762C34514A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79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3CDBC0-341C-4F6A-9361-762C34514AF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psearch&amp;uinfo=sw-1350-sh-687-fw-1125-fh-481-pd-1&amp;p=10&amp;text=%D0%BE%D0%B1%D1%8A%D1%8F%D0%B2%D0%BB%D0%B5%D0%BD%D0%B8%D0%B5%20%D1%8D%D1%82%D0%BE&amp;pos=326&amp;lr=197&amp;rpt=simage&amp;img_url=http://s-metall.com.ua/img/scr.jp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Объявление</a:t>
            </a:r>
            <a:endParaRPr lang="ru-RU" sz="4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8" name="Содержимое 7" descr="http://images.newsukraine.com.ua/news/2013/4/11/doska-obyavlenij-v-belorussii-podat-zayavlenie-legko-i-nadzhno/real/01_doska-obyavlenij-v-belorussii-podat-zayavlenie-legko-i-nadzhno.jpg">
            <a:hlinkClick r:id="rId3"/>
          </p:cNvPr>
          <p:cNvPicPr>
            <a:picLocks noGrp="1"/>
          </p:cNvPicPr>
          <p:nvPr>
            <p:ph sz="quarter"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500174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7" descr="http://images.newsukraine.com.ua/news/2013/4/11/doska-obyavlenij-v-belorussii-podat-zayavlenie-legko-i-nadzhno/real/01_doska-obyavlenij-v-belorussii-podat-zayavlenie-legko-i-nadzhno.jpg">
            <a:hlinkClick r:id="rId3"/>
          </p:cNvPr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1484784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534400" cy="11430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b="1" dirty="0" smtClean="0">
                <a:solidFill>
                  <a:schemeClr val="bg2">
                    <a:lumMod val="50000"/>
                  </a:schemeClr>
                </a:solidFill>
              </a:rPr>
              <a:t>Что такое объявление?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dirty="0"/>
              <a:t>Объявление  – это текст. В содержании текста должен находиться материал, отвечающий на вопросы: </a:t>
            </a:r>
          </a:p>
          <a:p>
            <a:pPr marL="0" indent="0">
              <a:buNone/>
            </a:pPr>
            <a:r>
              <a:rPr lang="ru-RU" sz="3200" dirty="0"/>
              <a:t>Где? Когда? Что случилось?</a:t>
            </a:r>
          </a:p>
          <a:p>
            <a:pPr marL="0" indent="0">
              <a:buNone/>
            </a:pPr>
            <a:r>
              <a:rPr lang="ru-RU" sz="3200" dirty="0"/>
              <a:t>Кто? или Что? Какой? </a:t>
            </a:r>
          </a:p>
          <a:p>
            <a:pPr marL="0" indent="0">
              <a:buNone/>
            </a:pPr>
            <a:r>
              <a:rPr lang="ru-RU" sz="3200" dirty="0"/>
              <a:t>Куда сообщить? К кому обратиться?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164801366"/>
              </p:ext>
            </p:extLst>
          </p:nvPr>
        </p:nvGraphicFramePr>
        <p:xfrm>
          <a:off x="107504" y="209247"/>
          <a:ext cx="8928992" cy="660412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320480"/>
                <a:gridCol w="4608512"/>
              </a:tblGrid>
              <a:tr h="1757809">
                <a:tc gridSpan="2">
                  <a:txBody>
                    <a:bodyPr/>
                    <a:lstStyle/>
                    <a:p>
                      <a:r>
                        <a:rPr lang="ru-RU" sz="1800" b="0" dirty="0" smtClean="0"/>
                        <a:t>ТЕКСТ 1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Здравствуй, Дедушка Мороз! </a:t>
                      </a:r>
                    </a:p>
                    <a:p>
                      <a:r>
                        <a:rPr kumimoji="0" lang="ru-RU" sz="1800" b="0" kern="1200" dirty="0" smtClean="0">
                          <a:effectLst/>
                        </a:rPr>
                        <a:t>Меня зовут Ваня Сидоров. Я учусь хорошо,  у меня много друзей. Весь год я слушался взрослых. Я очень хочу научиться кататься на коньках, а их у меня нет. Пожалуйста, подари мне коньки.</a:t>
                      </a:r>
                    </a:p>
                    <a:p>
                      <a:pPr algn="r"/>
                      <a:r>
                        <a:rPr kumimoji="0" lang="ru-RU" sz="1800" b="0" kern="1200" dirty="0" smtClean="0">
                          <a:effectLst/>
                        </a:rPr>
                        <a:t>         Спасибо. Ваня Сидоров.</a:t>
                      </a:r>
                      <a:endParaRPr kumimoji="0" lang="ru-RU" sz="18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 smtClean="0">
                          <a:effectLst/>
                        </a:rPr>
                        <a:t>ТЕКСТ 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kern="1200" dirty="0" smtClean="0">
                          <a:effectLst/>
                        </a:rPr>
                        <a:t>Перед Новым Годом в детском саду нарядили красивую пушистую ёлочку. Дети сами вешали на неё разные игрушки, шары, шишки, гирлянды и флажки. А мальчик Саша одел на макушку ёлки красную звезду. Дети с нетерпением ждали Деда Мороза и дружно кричали: «Дед Мороз!». Дед Мороз пришел к детишкам с большим мешком подарков. Подарков хватило всем.</a:t>
                      </a:r>
                      <a:endParaRPr kumimoji="0" lang="ru-RU" sz="18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kern="1200" dirty="0" smtClean="0">
                          <a:effectLst/>
                        </a:rPr>
                        <a:t>ТЕКСТ 3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Найдена собака .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Породы французский бульдог, 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чёрной масти, короткошёрстный.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Очень тоскует по хозяину.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Обращаться по адресу:</a:t>
                      </a:r>
                    </a:p>
                    <a:p>
                      <a:pPr algn="ctr"/>
                      <a:r>
                        <a:rPr kumimoji="0" lang="ru-RU" sz="1800" b="0" kern="1200" dirty="0" smtClean="0">
                          <a:effectLst/>
                        </a:rPr>
                        <a:t>ул. Берёзовая, дом 27, кв. 19.</a:t>
                      </a:r>
                    </a:p>
                    <a:p>
                      <a:endParaRPr lang="ru-RU" sz="1800" b="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33963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ТЕКСТ 4</a:t>
                      </a:r>
                    </a:p>
                    <a:p>
                      <a:r>
                        <a:rPr kumimoji="0" lang="ru-RU" sz="1800" kern="1200" dirty="0" smtClean="0">
                          <a:effectLst/>
                        </a:rPr>
                        <a:t>Мама! Я сделал домашнее задание и пошел гулять.                                                                        Твой сын.</a:t>
                      </a:r>
                    </a:p>
                    <a:p>
                      <a:endParaRPr lang="ru-RU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ТЕСТ 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effectLst/>
                        </a:rPr>
                        <a:t>Позвони мне </a:t>
                      </a:r>
                      <a:r>
                        <a:rPr kumimoji="0" lang="ru-RU" sz="1800" kern="1200" dirty="0" smtClean="0">
                          <a:effectLst/>
                          <a:sym typeface="Wingdings"/>
                        </a:rPr>
                        <a:t></a:t>
                      </a:r>
                      <a:endParaRPr kumimoji="0" lang="ru-RU" sz="1800" kern="1200" dirty="0" smtClean="0">
                        <a:effectLst/>
                      </a:endParaRPr>
                    </a:p>
                    <a:p>
                      <a:endParaRPr lang="ru-RU" sz="18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945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470</TotalTime>
  <Words>213</Words>
  <Application>Microsoft Office PowerPoint</Application>
  <PresentationFormat>Экран (4:3)</PresentationFormat>
  <Paragraphs>24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Официальная</vt:lpstr>
      <vt:lpstr>Объявление</vt:lpstr>
      <vt:lpstr>     Что такое объявление?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Объявление</dc:title>
  <dc:creator>User</dc:creator>
  <cp:lastModifiedBy>Nachalka 1</cp:lastModifiedBy>
  <cp:revision>39</cp:revision>
  <dcterms:created xsi:type="dcterms:W3CDTF">2013-10-26T10:57:20Z</dcterms:created>
  <dcterms:modified xsi:type="dcterms:W3CDTF">2019-12-15T09:15:18Z</dcterms:modified>
</cp:coreProperties>
</file>