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3" r:id="rId2"/>
    <p:sldId id="257" r:id="rId3"/>
    <p:sldId id="271" r:id="rId4"/>
    <p:sldId id="275" r:id="rId5"/>
    <p:sldId id="276" r:id="rId6"/>
    <p:sldId id="267" r:id="rId7"/>
    <p:sldId id="259" r:id="rId8"/>
    <p:sldId id="261" r:id="rId9"/>
    <p:sldId id="264" r:id="rId10"/>
    <p:sldId id="274" r:id="rId11"/>
    <p:sldId id="269" r:id="rId12"/>
    <p:sldId id="270" r:id="rId13"/>
    <p:sldId id="265" r:id="rId14"/>
    <p:sldId id="258" r:id="rId15"/>
    <p:sldId id="272" r:id="rId16"/>
    <p:sldId id="273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211F60-325A-4C52-90D7-6790E8CC0B6E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E8830-4DB2-43B5-A943-0B16EC44EF2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E8830-4DB2-43B5-A943-0B16EC44EF2B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5;&#1086;&#1089;&#1083;&#1077;&#1076;&#1085;&#1080;&#1081;%20&#1047;&#1074;&#1086;&#1085;&#1086;&#1082;.mp3" TargetMode="Externa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jpeg"/><Relationship Id="rId9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Последний звонок</a:t>
            </a:r>
            <a:endParaRPr lang="ru-RU" sz="6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Последний звонок 9 класс скачать, Песня на последний звонок 9 класс mp3 скачать бесплатно и без - Информационный портал"/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052736"/>
            <a:ext cx="319581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 descr="E:\Фото0338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9820" y="2969568"/>
            <a:ext cx="2864180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Фото034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970245"/>
            <a:ext cx="2915816" cy="3887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Последний выпускной скачать - Песни на выпускной и последний звонок - слу"/>
          <p:cNvPicPr/>
          <p:nvPr/>
        </p:nvPicPr>
        <p:blipFill>
          <a:blip r:embed="rId7" cstate="print"/>
          <a:srcRect l="27500" b="87640"/>
          <a:stretch>
            <a:fillRect/>
          </a:stretch>
        </p:blipFill>
        <p:spPr bwMode="auto">
          <a:xfrm>
            <a:off x="1835696" y="188640"/>
            <a:ext cx="6264696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3"/>
          <p:cNvPicPr>
            <a:picLocks/>
          </p:cNvPicPr>
          <p:nvPr/>
        </p:nvPicPr>
        <p:blipFill>
          <a:blip r:embed="rId8" cstate="print"/>
          <a:srcRect l="5704" t="13223" r="76846" b="14547"/>
          <a:stretch>
            <a:fillRect/>
          </a:stretch>
        </p:blipFill>
        <p:spPr bwMode="auto">
          <a:xfrm>
            <a:off x="2195736" y="2924944"/>
            <a:ext cx="1224136" cy="3933056"/>
          </a:xfrm>
          <a:prstGeom prst="rect">
            <a:avLst/>
          </a:prstGeom>
          <a:noFill/>
        </p:spPr>
      </p:pic>
      <p:pic>
        <p:nvPicPr>
          <p:cNvPr id="9" name="Содержимое 3"/>
          <p:cNvPicPr>
            <a:picLocks/>
          </p:cNvPicPr>
          <p:nvPr/>
        </p:nvPicPr>
        <p:blipFill>
          <a:blip r:embed="rId8" cstate="print"/>
          <a:srcRect l="48658" t="17281" r="37179" b="22045"/>
          <a:stretch>
            <a:fillRect/>
          </a:stretch>
        </p:blipFill>
        <p:spPr bwMode="auto">
          <a:xfrm>
            <a:off x="5652120" y="2969568"/>
            <a:ext cx="1152128" cy="3888432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95536" y="1268760"/>
            <a:ext cx="25202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Максименко </a:t>
            </a:r>
          </a:p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Алексей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1340768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Кузьмин </a:t>
            </a:r>
          </a:p>
          <a:p>
            <a:pPr algn="ctr"/>
            <a:r>
              <a:rPr lang="ru-RU" sz="32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Александр</a:t>
            </a:r>
            <a:endParaRPr lang="ru-RU" sz="32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267744" y="6309320"/>
            <a:ext cx="1191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i="1" dirty="0" smtClean="0">
                <a:solidFill>
                  <a:srgbClr val="C00000"/>
                </a:solidFill>
              </a:rPr>
              <a:t>4 класс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156176" y="6309320"/>
            <a:ext cx="893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класс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55576" y="6165305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класс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740352" y="630932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9 класс</a:t>
            </a:r>
            <a:endParaRPr lang="ru-RU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Последний Звоно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-1332656" y="-1524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r="1952" b="12813"/>
          <a:stretch>
            <a:fillRect/>
          </a:stretch>
        </p:blipFill>
        <p:spPr bwMode="auto">
          <a:xfrm>
            <a:off x="467544" y="188640"/>
            <a:ext cx="8208912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Учителя</a:t>
            </a:r>
            <a:b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36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Лендел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Анастасия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t="2287" r="23729" b="29107"/>
          <a:stretch>
            <a:fillRect/>
          </a:stretch>
        </p:blipFill>
        <p:spPr bwMode="auto">
          <a:xfrm>
            <a:off x="1043608" y="1412776"/>
            <a:ext cx="7200800" cy="46085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66130"/>
          </a:xfrm>
        </p:spPr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День учителя</a:t>
            </a:r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Учитель: Козлова Анастасия</a:t>
            </a:r>
            <a:b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Фотокорреспондент: Максименко Сергей</a:t>
            </a:r>
            <a:endParaRPr lang="ru-RU" sz="3600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7704856" cy="482453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424936" cy="648072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21239" t="13253" r="38053"/>
          <a:stretch>
            <a:fillRect/>
          </a:stretch>
        </p:blipFill>
        <p:spPr bwMode="auto">
          <a:xfrm>
            <a:off x="251520" y="332656"/>
            <a:ext cx="3672408" cy="6048672"/>
          </a:xfrm>
          <a:prstGeom prst="rect">
            <a:avLst/>
          </a:prstGeom>
          <a:noFill/>
        </p:spPr>
      </p:pic>
      <p:pic>
        <p:nvPicPr>
          <p:cNvPr id="5" name="Содержимое 3"/>
          <p:cNvPicPr>
            <a:picLocks/>
          </p:cNvPicPr>
          <p:nvPr/>
        </p:nvPicPr>
        <p:blipFill>
          <a:blip r:embed="rId3" cstate="print"/>
          <a:srcRect l="19356" r="21343" b="42602"/>
          <a:stretch>
            <a:fillRect/>
          </a:stretch>
        </p:blipFill>
        <p:spPr bwMode="auto">
          <a:xfrm>
            <a:off x="3995936" y="404664"/>
            <a:ext cx="5148064" cy="5904656"/>
          </a:xfrm>
          <a:prstGeom prst="rect">
            <a:avLst/>
          </a:prstGeom>
          <a:noFill/>
        </p:spPr>
      </p:pic>
      <p:pic>
        <p:nvPicPr>
          <p:cNvPr id="8" name="Рисунок 7" descr="Остров пенсионеров открытки К выпускному вечеру и последнему…"/>
          <p:cNvPicPr/>
          <p:nvPr/>
        </p:nvPicPr>
        <p:blipFill>
          <a:blip r:embed="rId4" cstate="print"/>
          <a:srcRect l="8038" t="16464" r="8070" b="28711"/>
          <a:stretch>
            <a:fillRect/>
          </a:stretch>
        </p:blipFill>
        <p:spPr bwMode="auto">
          <a:xfrm>
            <a:off x="3995936" y="260648"/>
            <a:ext cx="5148064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ыпускной вечер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323528" y="332654"/>
            <a:ext cx="8496944" cy="626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395536" y="1988840"/>
            <a:ext cx="869343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Удачи вам! Счастья! Здоровья!</a:t>
            </a:r>
          </a:p>
          <a:p>
            <a:pPr algn="ctr"/>
            <a:r>
              <a:rPr lang="ru-RU" sz="5400" dirty="0" smtClean="0">
                <a:solidFill>
                  <a:srgbClr val="0070C0"/>
                </a:solidFill>
              </a:rPr>
              <a:t>В добрый путь, дорогие выпускники!</a:t>
            </a:r>
            <a:endParaRPr lang="ru-RU" sz="54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40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138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Спасибо!</a:t>
            </a:r>
            <a:endParaRPr lang="ru-RU" sz="138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Завтра в севастопольских школах прозвенит последний звонок : Новости Севастополя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19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рганизация горячего питания из полевых кухонь на выезде - Страница 2 - TNC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 l="33269" t="8279" r="15508" b="22015"/>
          <a:stretch>
            <a:fillRect/>
          </a:stretch>
        </p:blipFill>
        <p:spPr bwMode="auto">
          <a:xfrm>
            <a:off x="4788024" y="3212976"/>
            <a:ext cx="4355976" cy="3645024"/>
          </a:xfrm>
          <a:prstGeom prst="rect">
            <a:avLst/>
          </a:prstGeom>
          <a:noFill/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Первый раз в первый класс!</a:t>
            </a:r>
            <a:endParaRPr lang="ru-RU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1723629" y="-203349"/>
            <a:ext cx="5877272" cy="824542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4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428604"/>
            <a:ext cx="8599738" cy="5643578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317858"/>
            <a:ext cx="9144000" cy="5989798"/>
          </a:xfrm>
        </p:spPr>
      </p:pic>
    </p:spTree>
  </p:cSld>
  <p:clrMapOvr>
    <a:masterClrMapping/>
  </p:clrMapOvr>
  <p:transition>
    <p:checker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-5400000">
            <a:off x="1511660" y="-855476"/>
            <a:ext cx="6192688" cy="856895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Экскурсия по Ясной поляне</a:t>
            </a:r>
            <a:endParaRPr lang="ru-RU" sz="54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 l="19081" t="37524" r="33035" b="23766"/>
          <a:stretch>
            <a:fillRect/>
          </a:stretch>
        </p:blipFill>
        <p:spPr bwMode="auto">
          <a:xfrm>
            <a:off x="2843808" y="1340768"/>
            <a:ext cx="3600400" cy="5328592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352928" cy="633670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08912" cy="6264696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331</TotalTime>
  <Words>45</Words>
  <Application>Microsoft Office PowerPoint</Application>
  <PresentationFormat>Экран (4:3)</PresentationFormat>
  <Paragraphs>17</Paragraphs>
  <Slides>16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Последний звонок</vt:lpstr>
      <vt:lpstr>Слайд 2</vt:lpstr>
      <vt:lpstr>Первый раз в первый класс!</vt:lpstr>
      <vt:lpstr>Слайд 4</vt:lpstr>
      <vt:lpstr>Слайд 5</vt:lpstr>
      <vt:lpstr>Слайд 6</vt:lpstr>
      <vt:lpstr>Экскурсия по Ясной поляне</vt:lpstr>
      <vt:lpstr>Слайд 8</vt:lpstr>
      <vt:lpstr>Слайд 9</vt:lpstr>
      <vt:lpstr>Слайд 10</vt:lpstr>
      <vt:lpstr>День Учителя Учитель: Лендел Анастасия</vt:lpstr>
      <vt:lpstr>День учителя Учитель: Козлова Анастасия Фотокорреспондент: Максименко Сергей</vt:lpstr>
      <vt:lpstr>Слайд 13</vt:lpstr>
      <vt:lpstr>Слайд 14</vt:lpstr>
      <vt:lpstr>Слайд 15</vt:lpstr>
      <vt:lpstr>Спасибо!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Последний звонок</dc:title>
  <dc:creator>Lenovo</dc:creator>
  <cp:lastModifiedBy>acer</cp:lastModifiedBy>
  <cp:revision>64</cp:revision>
  <dcterms:created xsi:type="dcterms:W3CDTF">2015-05-20T05:11:14Z</dcterms:created>
  <dcterms:modified xsi:type="dcterms:W3CDTF">2018-05-22T18:23:07Z</dcterms:modified>
</cp:coreProperties>
</file>