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3"/>
  </p:notesMasterIdLst>
  <p:sldIdLst>
    <p:sldId id="272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B7B38-41CB-48D6-8A92-B3F610D5E498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A3EE9-B42B-4BFA-93D3-72AD0A032E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5709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52E8761-928F-4DA1-A0FE-EBD5E6052E16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EC1C8D5-C2E2-4E22-BDC0-6E22D269253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260648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3200" b="1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3200" b="1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одключение светодиодной подсветки по составленной принципиальной схеме</a:t>
            </a:r>
            <a:endParaRPr lang="ru-RU" sz="3200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4" name="Рисунок 3" descr="C:\Users\User\Desktop\Зеркало 2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21" t="40492" r="29988"/>
          <a:stretch/>
        </p:blipFill>
        <p:spPr bwMode="auto">
          <a:xfrm>
            <a:off x="5868144" y="2492896"/>
            <a:ext cx="2952328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2" descr="Зеркало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t="40535" r="25179" b="7304"/>
          <a:stretch/>
        </p:blipFill>
        <p:spPr bwMode="auto">
          <a:xfrm>
            <a:off x="1442280" y="1488880"/>
            <a:ext cx="2952328" cy="2754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Рисунок 1" descr="C:\Users\22\Desktop\Безымянный.jpg"/>
          <p:cNvPicPr>
            <a:picLocks noChangeAspect="1" noChangeArrowheads="1"/>
          </p:cNvPicPr>
          <p:nvPr/>
        </p:nvPicPr>
        <p:blipFill>
          <a:blip r:embed="rId4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76" t="53181" r="16190" b="24091"/>
          <a:stretch>
            <a:fillRect/>
          </a:stretch>
        </p:blipFill>
        <p:spPr bwMode="auto">
          <a:xfrm>
            <a:off x="4125" y="4243655"/>
            <a:ext cx="5828639" cy="2587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762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768</TotalTime>
  <Words>8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Официальная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22</cp:lastModifiedBy>
  <cp:revision>57</cp:revision>
  <dcterms:created xsi:type="dcterms:W3CDTF">2015-11-16T17:39:07Z</dcterms:created>
  <dcterms:modified xsi:type="dcterms:W3CDTF">2020-01-01T21:15:22Z</dcterms:modified>
</cp:coreProperties>
</file>