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4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B74AF-2C21-412F-94D1-393B92096E1A}" type="datetimeFigureOut">
              <a:rPr lang="ru-RU" smtClean="0"/>
              <a:pPr/>
              <a:t>07.07.2019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B66C2-9A76-400C-848D-0BB40BF803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B74AF-2C21-412F-94D1-393B92096E1A}" type="datetimeFigureOut">
              <a:rPr lang="ru-RU" smtClean="0"/>
              <a:pPr/>
              <a:t>07.07.2019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B66C2-9A76-400C-848D-0BB40BF803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B74AF-2C21-412F-94D1-393B92096E1A}" type="datetimeFigureOut">
              <a:rPr lang="ru-RU" smtClean="0"/>
              <a:pPr/>
              <a:t>07.07.2019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B66C2-9A76-400C-848D-0BB40BF803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B74AF-2C21-412F-94D1-393B92096E1A}" type="datetimeFigureOut">
              <a:rPr lang="ru-RU" smtClean="0"/>
              <a:pPr/>
              <a:t>07.07.2019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B66C2-9A76-400C-848D-0BB40BF803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B74AF-2C21-412F-94D1-393B92096E1A}" type="datetimeFigureOut">
              <a:rPr lang="ru-RU" smtClean="0"/>
              <a:pPr/>
              <a:t>07.07.2019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B66C2-9A76-400C-848D-0BB40BF803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B74AF-2C21-412F-94D1-393B92096E1A}" type="datetimeFigureOut">
              <a:rPr lang="ru-RU" smtClean="0"/>
              <a:pPr/>
              <a:t>07.07.2019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B66C2-9A76-400C-848D-0BB40BF803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B74AF-2C21-412F-94D1-393B92096E1A}" type="datetimeFigureOut">
              <a:rPr lang="ru-RU" smtClean="0"/>
              <a:pPr/>
              <a:t>07.07.2019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B66C2-9A76-400C-848D-0BB40BF803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B74AF-2C21-412F-94D1-393B92096E1A}" type="datetimeFigureOut">
              <a:rPr lang="ru-RU" smtClean="0"/>
              <a:pPr/>
              <a:t>07.07.2019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B66C2-9A76-400C-848D-0BB40BF803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B74AF-2C21-412F-94D1-393B92096E1A}" type="datetimeFigureOut">
              <a:rPr lang="ru-RU" smtClean="0"/>
              <a:pPr/>
              <a:t>07.07.2019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B66C2-9A76-400C-848D-0BB40BF803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B74AF-2C21-412F-94D1-393B92096E1A}" type="datetimeFigureOut">
              <a:rPr lang="ru-RU" smtClean="0"/>
              <a:pPr/>
              <a:t>07.07.2019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B66C2-9A76-400C-848D-0BB40BF803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B74AF-2C21-412F-94D1-393B92096E1A}" type="datetimeFigureOut">
              <a:rPr lang="ru-RU" smtClean="0"/>
              <a:pPr/>
              <a:t>07.07.2019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AB66C2-9A76-400C-848D-0BB40BF803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6B74AF-2C21-412F-94D1-393B92096E1A}" type="datetimeFigureOut">
              <a:rPr lang="ru-RU" smtClean="0"/>
              <a:pPr/>
              <a:t>07.07.2019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AB66C2-9A76-400C-848D-0BB40BF803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vignette.wikia.nocookie.net/zt2downloadlibrary/images/c/ca/Northern_White_Rhinoceros_(Zerosvalmont).png/revision/latest?cb=20150829151219" TargetMode="External"/><Relationship Id="rId3" Type="http://schemas.openxmlformats.org/officeDocument/2006/relationships/hyperlink" Target="https://downloadhdwallpapers.in/wp-content/uploads/2018/07/Lion-Png-Image-1920x1440.png" TargetMode="External"/><Relationship Id="rId7" Type="http://schemas.openxmlformats.org/officeDocument/2006/relationships/hyperlink" Target="https://static.tumblr.com/2d481563df4ee610ad90e74aa6de3696/wtb2g18/2idpcap8e/tumblr_static_5ii8l5ms81kwwg80kc0cwcgsk.pn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1.bp.blogspot.com/-KxFpSd5YHqA/W5d0Smk3nsI/AAAAAAAACYc/JZ3_w7f_tiINU9avq8w4yAEkhNyqT439gCLcBGAs/s1600/kangaroo_PNG5.png" TargetMode="External"/><Relationship Id="rId5" Type="http://schemas.openxmlformats.org/officeDocument/2006/relationships/hyperlink" Target="https://avatars.mds.yandex.net/get-pdb/754739/48a582b2-ecb6-4e66-a0f6-6598dcf0635a/s1200" TargetMode="External"/><Relationship Id="rId10" Type="http://schemas.openxmlformats.org/officeDocument/2006/relationships/hyperlink" Target="http://pluspng.com/img-png/zebra-png-image-498.png" TargetMode="External"/><Relationship Id="rId4" Type="http://schemas.openxmlformats.org/officeDocument/2006/relationships/hyperlink" Target="https://i.pinimg.com/originals/8e/95/79/8e95791eedfb56d1227a90972d4a5ca8.png" TargetMode="External"/><Relationship Id="rId9" Type="http://schemas.openxmlformats.org/officeDocument/2006/relationships/hyperlink" Target="https://cdn.pixabay.com/photo/2016/06/30/10/36/giraffe-1488711__480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s://media.gettyimages.com/vectors/cartoon-background-of-jungle-animals-vector-id155669588?b=1&amp;k=6&amp;m=155669588&amp;s=612x612&amp;w=0&amp;h=yRlt3Kepc1eszC-KvkFnzGiD755_1hvgjJ5hXLbcUOU=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7772400" cy="2448272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Интерактивная игра «Животные жарких стран»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129614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 : воспитатель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Такун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Наталья Степановна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60648"/>
            <a:ext cx="7632848" cy="86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"Детский сад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вида № 20" г. Усинска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tvov.ru/tw_files2/urls_1/31/d-30458/30458_html_m3f5f58ad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132856"/>
            <a:ext cx="8496944" cy="2088232"/>
          </a:xfrm>
        </p:spPr>
        <p:txBody>
          <a:bodyPr>
            <a:prstTxWarp prst="textPlain">
              <a:avLst/>
            </a:prstTxWarp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МОЛОДЦЫ!СПАСИБО ЗА ИГРУ!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tvov.ru/tw_files2/urls_1/31/d-30458/30458_html_m3f5f58ad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АННОТАЦИЯ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184576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ИНТЕРАКТИВНАЯ ИГРА ПРЕДНАЗНАЧЕНА ДЛЯ ДОШКОЛЬНИКОВ СТАРШЕГО ВОЗРАСТА, СОСТОИТ ИЗ КОМПЛЕКСА ИГРОВЫХ ЗАДАНИЙ НАПРАВЛЕННЫХ НА РАЗВИТИЕ ЗНАНИЙ О  ЖИВОТНЫХ ЖАРКИХ СТРАН.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ИГРУ МОЖНО ИСПОЛЬЗОВАТЬ В НЕПОСРЕДСТВЕННОЙ ДЕЯТЕЛЬНОСТИ И НОСИТ ОБУЧАЮЩИЙ ХАРАКТЕР, В ИНДИВИДУАЛЬНОЙ И ПОДГРУППОВОЙ РАБОТЕ, ПРИ ПРОВЕДЕНИИ МОНИТОРИНГА ЗНАНИЙ ДОШКОЛЬНИКА.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tvov.ru/tw_files2/urls_1/31/d-30458/30458_html_m3f5f58ad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258816" cy="92211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УГАДАЙ!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970784" cy="4525963"/>
          </a:xfrm>
          <a:ln w="57150">
            <a:solidFill>
              <a:srgbClr val="00B050"/>
            </a:solidFill>
          </a:ln>
        </p:spPr>
        <p:txBody>
          <a:bodyPr/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Я в пижаме полосатой, 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Очень теплой, волосатой. 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Не лошадка я, но все же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На лошадку я похожа.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pluspng.com/img-png/zebra-png-image-498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2060848"/>
            <a:ext cx="4248472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tvov.ru/tw_files2/urls_1/31/d-30458/30458_html_m3f5f58ad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9952" y="274638"/>
            <a:ext cx="4546848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УГАДАЙ!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5976" y="1600200"/>
            <a:ext cx="4330824" cy="3917031"/>
          </a:xfrm>
          <a:ln w="57150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Этот зверь какой-то странный: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Шея, как стрела у крана. 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Чтобы ртом достать до трав Вдвое сложится..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cdn.pixabay.com/photo/2016/06/30/10/36/giraffe-1488711__480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404664"/>
            <a:ext cx="3816424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tvov.ru/tw_files2/urls_1/31/d-30458/30458_html_m3f5f58ad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394720" cy="92211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УГАДАЙ!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268760"/>
            <a:ext cx="3600400" cy="5213176"/>
          </a:xfrm>
          <a:ln w="57150">
            <a:solidFill>
              <a:srgbClr val="00B050"/>
            </a:solidFill>
          </a:ln>
        </p:spPr>
        <p:txBody>
          <a:bodyPr/>
          <a:lstStyle/>
          <a:p>
            <a:pPr>
              <a:buNone/>
            </a:pPr>
            <a:r>
              <a:rPr lang="ru-RU" i="1" dirty="0" smtClean="0"/>
              <a:t>  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У него короткий хвост, 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На носу большой нарост. </a:t>
            </a: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Он в саванне проживает, Места лучшего не знает!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vignette.wikia.nocookie.net/zt2downloadlibrary/images/c/ca/Northern_White_Rhinoceros_%28Zerosvalmont%29.png/revision/latest?cb=20150829151219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139952" y="1052736"/>
            <a:ext cx="4752528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tvov.ru/tw_files2/urls_1/31/d-30458/30458_html_m3f5f58ad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НАЗОВИ ЛИШНЕГО ЖИВОТНОГО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static.tumblr.com/2d481563df4ee610ad90e74aa6de3696/wtb2g18/2idpcap8e/tumblr_static_5ii8l5ms81kwwg80kc0cwcgsk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20072" y="980728"/>
            <a:ext cx="324036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1.bp.blogspot.com/-KxFpSd5YHqA/W5d0Smk3nsI/AAAAAAAACYc/JZ3_w7f_tiINU9avq8w4yAEkhNyqT439gCLcBGAs/s1600/kangaroo_PNG5.pn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92080" y="3717032"/>
            <a:ext cx="3409005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downloadhdwallpapers.in/wp-content/uploads/2018/07/Lion-Png-Image-1920x1440.pn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9552" y="908720"/>
            <a:ext cx="3307679" cy="262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i.ya-webdesign.com/images/bear-png-20.pn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7544" y="4077072"/>
            <a:ext cx="3312368" cy="2275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://tvov.ru/tw_files2/urls_1/31/d-30458/30458_html_m3f5f58ad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ЧЬЯ ТЕНЬ?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gallery.yopriceville.com/var/resizes/Free-Clipart-Pictures/Silhouettes-PNG/Camel_Silhouette_Transparent_PNG_Clip_Art.png?m=1507949702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99592" y="3933056"/>
            <a:ext cx="3384376" cy="2393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opensticker.com/4126-thickbox_default/sticker-silhouette-elephant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620688"/>
            <a:ext cx="316835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i.pinimg.com/originals/8e/95/79/8e95791eedfb56d1227a90972d4a5ca8.pn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48064" y="1196752"/>
            <a:ext cx="316835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avatars.mds.yandex.net/get-pdb/754739/48a582b2-ecb6-4e66-a0f6-6598dcf0635a/s1200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220072" y="3573016"/>
            <a:ext cx="3384376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ttp://tvov.ru/tw_files2/urls_1/31/d-30458/30458_html_m3f5f58ad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274638"/>
            <a:ext cx="3024336" cy="92211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ЧЬЯ ТЕНЬ?</a:t>
            </a:r>
            <a:endParaRPr lang="ru-RU" sz="3200" dirty="0"/>
          </a:p>
        </p:txBody>
      </p:sp>
      <p:pic>
        <p:nvPicPr>
          <p:cNvPr id="4" name="Рисунок 3" descr="https://i.ya-webdesign.com/images/vector-footprints-gorilla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99592" y="1124744"/>
            <a:ext cx="2642592" cy="235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pngimg.com/uploads/gorilla/gorilla_PNG18709.pn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20072" y="908720"/>
            <a:ext cx="3240360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moziru.com/images/black-clipart-kangaroo-11.pn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55576" y="4149080"/>
            <a:ext cx="273630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1.bp.blogspot.com/-KxFpSd5YHqA/W5d0Smk3nsI/AAAAAAAACYc/JZ3_w7f_tiINU9avq8w4yAEkhNyqT439gCLcBGAs/s1600/kangaroo_PNG5.pn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292080" y="3717032"/>
            <a:ext cx="3409005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tvov.ru/tw_files2/urls_1/31/d-30458/30458_html_m3f5f58ad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СПИСОК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ИСТОЧНИКОВ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/>
          </a:bodyPr>
          <a:lstStyle/>
          <a:p>
            <a:r>
              <a:rPr lang="ru-RU" sz="1800" dirty="0" smtClean="0">
                <a:hlinkClick r:id="rId3"/>
              </a:rPr>
              <a:t>https://downloadhdwallpapers.in/wp-content/uploads/2018/07/Lion-Png-Image-1920x1440.png</a:t>
            </a:r>
            <a:r>
              <a:rPr lang="ru-RU" sz="1800" dirty="0" smtClean="0"/>
              <a:t> </a:t>
            </a:r>
          </a:p>
          <a:p>
            <a:r>
              <a:rPr lang="ru-RU" sz="1800" dirty="0" smtClean="0">
                <a:hlinkClick r:id="rId4"/>
              </a:rPr>
              <a:t>https://i.pinimg.com/originals/8e/95/79/8e95791eedfb56d1227a90972d4a5ca8.png</a:t>
            </a:r>
            <a:r>
              <a:rPr lang="ru-RU" sz="1800" dirty="0" smtClean="0"/>
              <a:t> </a:t>
            </a:r>
          </a:p>
          <a:p>
            <a:r>
              <a:rPr lang="ru-RU" sz="1800" u="sng" dirty="0" smtClean="0">
                <a:hlinkClick r:id="rId5"/>
              </a:rPr>
              <a:t>https://avatars.mds.yandex.net/get-pdb/754739/48a582b2-ecb6-4e66-a0f6-6598dcf0635a/s1200</a:t>
            </a:r>
            <a:r>
              <a:rPr lang="ru-RU" sz="1800" dirty="0" smtClean="0"/>
              <a:t> </a:t>
            </a:r>
          </a:p>
          <a:p>
            <a:r>
              <a:rPr lang="ru-RU" sz="1800" u="sng" dirty="0" smtClean="0">
                <a:hlinkClick r:id="rId6"/>
              </a:rPr>
              <a:t>https://1.bp.blogspot.com/-KxFpSd5YHqA/W5d0Smk3nsI/AAAAAAAACYc/JZ3_w7f_tiINU9avq8w4yAEkhNyqT439gCLcBGAs/s1600/kangaroo_PNG5.png</a:t>
            </a:r>
            <a:r>
              <a:rPr lang="ru-RU" sz="1800" dirty="0" smtClean="0"/>
              <a:t> </a:t>
            </a:r>
          </a:p>
          <a:p>
            <a:r>
              <a:rPr lang="ru-RU" sz="1800" u="sng" dirty="0" smtClean="0">
                <a:hlinkClick r:id="rId7"/>
              </a:rPr>
              <a:t>https://static.tumblr.com/2d481563df4ee610ad90e74aa6de3696/wtb2g18/2idpcap8e/tumblr_static_5ii8l5ms81kwwg80kc0cwcgsk.png</a:t>
            </a:r>
            <a:endParaRPr lang="ru-RU" sz="1800" u="sng" dirty="0" smtClean="0"/>
          </a:p>
          <a:p>
            <a:r>
              <a:rPr lang="ru-RU" sz="1800" u="sng" dirty="0" smtClean="0">
                <a:hlinkClick r:id="rId8"/>
              </a:rPr>
              <a:t>https://vignette.wikia.nocookie.net/zt2downloadlibrary/images/c/ca/Northern_White_Rhinoceros_%28Zerosvalmont%29.png/revision/latest?cb=20150829151219</a:t>
            </a:r>
            <a:r>
              <a:rPr lang="ru-RU" sz="1800" dirty="0" smtClean="0"/>
              <a:t> </a:t>
            </a:r>
          </a:p>
          <a:p>
            <a:r>
              <a:rPr lang="ru-RU" sz="1800" dirty="0" smtClean="0"/>
              <a:t>  </a:t>
            </a:r>
            <a:r>
              <a:rPr lang="ru-RU" sz="1800" u="sng" dirty="0" smtClean="0">
                <a:hlinkClick r:id="rId9"/>
              </a:rPr>
              <a:t>https://cdn.pixabay.com/photo/2016/06/30/10/36/giraffe-1488711__480.png</a:t>
            </a:r>
            <a:endParaRPr lang="ru-RU" sz="1800" u="sng" dirty="0" smtClean="0"/>
          </a:p>
          <a:p>
            <a:r>
              <a:rPr lang="ru-RU" sz="1800" dirty="0" smtClean="0">
                <a:hlinkClick r:id="rId10"/>
              </a:rPr>
              <a:t>http://pluspng.com/img-png/zebra-png-image-498.png</a:t>
            </a:r>
            <a:r>
              <a:rPr lang="ru-RU" sz="1800" dirty="0" smtClean="0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190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Интерактивная игра «Животные жарких стран»</vt:lpstr>
      <vt:lpstr>АННОТАЦИЯ</vt:lpstr>
      <vt:lpstr>УГАДАЙ!</vt:lpstr>
      <vt:lpstr>УГАДАЙ!</vt:lpstr>
      <vt:lpstr>УГАДАЙ!</vt:lpstr>
      <vt:lpstr>НАЗОВИ ЛИШНЕГО ЖИВОТНОГО</vt:lpstr>
      <vt:lpstr>ЧЬЯ ТЕНЬ?</vt:lpstr>
      <vt:lpstr>ЧЬЯ ТЕНЬ?</vt:lpstr>
      <vt:lpstr>СПИСОК  ИСТОЧНИКОВ</vt:lpstr>
      <vt:lpstr>МОЛОДЦЫ!СПАСИБО ЗА ИГРУ!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игра «Животные жарких стран»</dc:title>
  <dc:creator>Мама</dc:creator>
  <cp:lastModifiedBy>Мама</cp:lastModifiedBy>
  <cp:revision>12</cp:revision>
  <dcterms:created xsi:type="dcterms:W3CDTF">2019-06-17T08:35:06Z</dcterms:created>
  <dcterms:modified xsi:type="dcterms:W3CDTF">2019-07-07T08:58:09Z</dcterms:modified>
</cp:coreProperties>
</file>