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2" r:id="rId13"/>
    <p:sldId id="267" r:id="rId14"/>
    <p:sldId id="269" r:id="rId15"/>
    <p:sldId id="268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02E0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52;&#1040;&#1064;&#1040;%20&#1064;&#1050;&#1054;&#1051;&#1040;\&#1050;&#1086;&#1085;&#1082;&#1091;&#1088;&#1089;%20&#1059;&#1095;&#1080;&#1090;&#1077;&#1083;&#1100;%20&#1075;&#1086;&#1076;&#1072;\Rach_Vocalise_Perlman.mp3" TargetMode="Externa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&#1052;&#1040;&#1064;&#1040;%20&#1064;&#1050;&#1054;&#1051;&#1040;\&#1050;&#1086;&#1085;&#1082;&#1091;&#1088;&#1089;%20&#1059;&#1095;&#1080;&#1090;&#1077;&#1083;&#1100;%20&#1075;&#1086;&#1076;&#1072;\Rach_Vocalise_Perlman.mp3" TargetMode="Externa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68428" y="1714488"/>
            <a:ext cx="7396577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Мастер-класс</a:t>
            </a:r>
          </a:p>
          <a:p>
            <a:pPr algn="ctr"/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Чех Марии Игоревны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,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учителя русского языка и литературы</a:t>
            </a:r>
          </a:p>
          <a:p>
            <a:pPr algn="ctr"/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МАОУ «Гимназия «</a:t>
            </a:r>
            <a:r>
              <a:rPr lang="ru-RU" sz="4400" dirty="0" err="1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Тарасовка</a:t>
            </a: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latin typeface="Gabriola" pitchFamily="82" charset="0"/>
                <a:cs typeface="Andalus" pitchFamily="18" charset="-78"/>
              </a:rPr>
              <a:t>»</a:t>
            </a:r>
            <a:endParaRPr lang="ru-RU" sz="4400" dirty="0">
              <a:solidFill>
                <a:schemeClr val="accent6">
                  <a:lumMod val="50000"/>
                </a:schemeClr>
              </a:solidFill>
              <a:latin typeface="Gabriola" pitchFamily="82" charset="0"/>
              <a:cs typeface="Andalus" pitchFamily="18" charset="-78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2762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4937" y="0"/>
            <a:ext cx="8394125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643050"/>
            <a:ext cx="7650108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C00000"/>
                </a:solidFill>
              </a:rPr>
              <a:t>Иона</a:t>
            </a:r>
            <a:r>
              <a:rPr lang="ru-RU" sz="4000" dirty="0" smtClean="0"/>
              <a:t> пророк и </a:t>
            </a:r>
            <a:r>
              <a:rPr lang="ru-RU" sz="4000" dirty="0" smtClean="0">
                <a:solidFill>
                  <a:srgbClr val="C00000"/>
                </a:solidFill>
              </a:rPr>
              <a:t>Иона</a:t>
            </a:r>
            <a:r>
              <a:rPr lang="ru-RU" sz="4000" dirty="0" smtClean="0"/>
              <a:t> Потапов.</a:t>
            </a:r>
          </a:p>
          <a:p>
            <a:pPr algn="ctr"/>
            <a:r>
              <a:rPr lang="ru-RU" sz="4000" dirty="0" smtClean="0"/>
              <a:t>Совпадение? </a:t>
            </a:r>
          </a:p>
          <a:p>
            <a:pPr algn="ctr"/>
            <a:r>
              <a:rPr lang="ru-RU" sz="4000" dirty="0" smtClean="0"/>
              <a:t>Или умышленное сопоставление?</a:t>
            </a:r>
          </a:p>
          <a:p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_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03120" y="-1"/>
            <a:ext cx="4937761" cy="6858001"/>
          </a:xfrm>
          <a:prstGeom prst="rect">
            <a:avLst/>
          </a:prstGeom>
        </p:spPr>
      </p:pic>
      <p:pic>
        <p:nvPicPr>
          <p:cNvPr id="4" name="Rach_Vocalise_Perlm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86776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29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14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57166"/>
            <a:ext cx="9148790" cy="6072206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857232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Тема урока: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285992"/>
            <a:ext cx="5072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solidFill>
                  <a:srgbClr val="C00000"/>
                </a:solidFill>
              </a:rPr>
              <a:t>Самое страшное – это  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43570" y="2285992"/>
            <a:ext cx="31155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равнодушие.</a:t>
            </a:r>
            <a:endParaRPr lang="ru-RU" sz="4000" b="1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7356" y="642918"/>
            <a:ext cx="5429288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Кому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повем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печаль мою,</a:t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</a:b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Кого призову к рыданию?</a:t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</a:b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Токмо тебе, </a:t>
            </a:r>
            <a:r>
              <a:rPr lang="ru-RU" sz="4400" dirty="0" err="1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Владыко</a:t>
            </a: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 мой,</a:t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</a:b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Известна тебе печаль моя,</a:t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</a:b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Моему Творцу, Создателю</a:t>
            </a:r>
            <a:b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</a:br>
            <a:r>
              <a:rPr lang="ru-RU" sz="4400" dirty="0" smtClean="0">
                <a:solidFill>
                  <a:schemeClr val="tx2">
                    <a:lumMod val="50000"/>
                  </a:schemeClr>
                </a:solidFill>
                <a:latin typeface="Gabriola" pitchFamily="82" charset="0"/>
              </a:rPr>
              <a:t>И всех благих Подателю.</a:t>
            </a:r>
          </a:p>
          <a:p>
            <a:pPr algn="r"/>
            <a:r>
              <a:rPr lang="ru-RU" sz="3600" dirty="0" smtClean="0">
                <a:latin typeface="Gabriola" pitchFamily="82" charset="0"/>
              </a:rPr>
              <a:t>(Народный духовный стих</a:t>
            </a:r>
          </a:p>
          <a:p>
            <a:pPr algn="r"/>
            <a:r>
              <a:rPr lang="ru-RU" sz="3600" dirty="0" smtClean="0">
                <a:latin typeface="Gabriola" pitchFamily="82" charset="0"/>
              </a:rPr>
              <a:t>«Плач Иосифа Прекрасного»)</a:t>
            </a:r>
            <a:endParaRPr lang="ru-RU" sz="3600" dirty="0">
              <a:latin typeface="Gabriola" pitchFamily="82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1285860"/>
            <a:ext cx="52864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Спасибо за урок.</a:t>
            </a:r>
          </a:p>
          <a:p>
            <a:pPr algn="ctr"/>
            <a:endParaRPr lang="ru-RU" sz="4800" dirty="0" smtClean="0"/>
          </a:p>
          <a:p>
            <a:pPr algn="ctr"/>
            <a:r>
              <a:rPr lang="ru-RU" sz="4800" dirty="0" smtClean="0">
                <a:solidFill>
                  <a:srgbClr val="C00000"/>
                </a:solidFill>
              </a:rPr>
              <a:t>Любите друг друга!</a:t>
            </a:r>
            <a:endParaRPr lang="ru-RU" sz="4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02E0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1523697_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1000"/>
            <a:ext cx="9144000" cy="6096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71472" y="1142984"/>
            <a:ext cx="8215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Через художественный текст – </a:t>
            </a:r>
          </a:p>
          <a:p>
            <a:pPr algn="ctr"/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к христианским истинам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18613a4d2dc2024cdd48a69de3b104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15321"/>
            <a:ext cx="5357818" cy="6842679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Old-Man-in-Sorrow-(On-the-Threshold-of-Eternity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93093" y="0"/>
            <a:ext cx="5357813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5032009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80962" y="0"/>
            <a:ext cx="5182076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989655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983" y="0"/>
            <a:ext cx="5552033" cy="68580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71736" y="428604"/>
            <a:ext cx="36118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2">
                    <a:lumMod val="10000"/>
                  </a:schemeClr>
                </a:solidFill>
                <a:latin typeface="Gabriola" pitchFamily="82" charset="0"/>
              </a:rPr>
              <a:t>«Тоска»  А.П. Чехов</a:t>
            </a:r>
            <a:endParaRPr lang="ru-RU" sz="4400" b="1" dirty="0">
              <a:solidFill>
                <a:schemeClr val="bg2">
                  <a:lumMod val="10000"/>
                </a:schemeClr>
              </a:solidFill>
              <a:latin typeface="Gabriola" pitchFamily="82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57224" y="142873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Какая?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2000240"/>
            <a:ext cx="3509294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Горькая</a:t>
            </a:r>
          </a:p>
          <a:p>
            <a:r>
              <a:rPr lang="ru-RU" sz="3200" dirty="0" smtClean="0"/>
              <a:t>Громадная</a:t>
            </a:r>
          </a:p>
          <a:p>
            <a:r>
              <a:rPr lang="ru-RU" sz="3200" dirty="0" smtClean="0"/>
              <a:t>Безграничная</a:t>
            </a:r>
          </a:p>
          <a:p>
            <a:r>
              <a:rPr lang="ru-RU" sz="3200" dirty="0" smtClean="0"/>
              <a:t>Страшная</a:t>
            </a:r>
          </a:p>
          <a:p>
            <a:r>
              <a:rPr lang="ru-RU" sz="3200" dirty="0" smtClean="0"/>
              <a:t>Чёрная</a:t>
            </a:r>
          </a:p>
          <a:p>
            <a:r>
              <a:rPr lang="ru-RU" sz="3200" dirty="0" smtClean="0"/>
              <a:t>Ужасная</a:t>
            </a:r>
          </a:p>
          <a:p>
            <a:r>
              <a:rPr lang="ru-RU" sz="3200" dirty="0" smtClean="0"/>
              <a:t>Необъяснимая</a:t>
            </a:r>
          </a:p>
          <a:p>
            <a:r>
              <a:rPr lang="ru-RU" sz="3200" dirty="0" smtClean="0"/>
              <a:t>Выжигающая душу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786446" y="1428736"/>
            <a:ext cx="2214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C00000"/>
                </a:solidFill>
              </a:rPr>
              <a:t>Почему?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42667" y="1928802"/>
            <a:ext cx="4401333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Горе в семье</a:t>
            </a:r>
          </a:p>
          <a:p>
            <a:r>
              <a:rPr lang="ru-RU" sz="3200" dirty="0" smtClean="0"/>
              <a:t>Разлука</a:t>
            </a:r>
          </a:p>
          <a:p>
            <a:r>
              <a:rPr lang="ru-RU" sz="3200" dirty="0" smtClean="0"/>
              <a:t>Разочарование в ком-то</a:t>
            </a:r>
          </a:p>
          <a:p>
            <a:r>
              <a:rPr lang="ru-RU" sz="3200" dirty="0" smtClean="0"/>
              <a:t>Одиночество</a:t>
            </a:r>
          </a:p>
          <a:p>
            <a:r>
              <a:rPr lang="ru-RU" sz="3200" dirty="0" smtClean="0"/>
              <a:t>Угрызения совести</a:t>
            </a:r>
          </a:p>
          <a:p>
            <a:r>
              <a:rPr lang="ru-RU" sz="3200" dirty="0" smtClean="0"/>
              <a:t>Смерть близкого</a:t>
            </a:r>
          </a:p>
          <a:p>
            <a:r>
              <a:rPr lang="ru-RU" sz="3200" dirty="0" smtClean="0"/>
              <a:t>Страх 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480" y="857232"/>
            <a:ext cx="53578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Тема урока: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243822"/>
            <a:ext cx="757242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dirty="0" smtClean="0">
                <a:solidFill>
                  <a:srgbClr val="C00000"/>
                </a:solidFill>
              </a:rPr>
              <a:t>Самое страшное – это ………  .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x7gaqww-719x7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47762" y="95250"/>
            <a:ext cx="6946310" cy="6762750"/>
          </a:xfrm>
          <a:prstGeom prst="rect">
            <a:avLst/>
          </a:prstGeom>
        </p:spPr>
      </p:pic>
      <p:pic>
        <p:nvPicPr>
          <p:cNvPr id="3" name="Rach_Vocalise_Perlma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2844" y="64293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2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969</TotalTime>
  <Words>98</Words>
  <Application>Microsoft Office PowerPoint</Application>
  <PresentationFormat>Экран (4:3)</PresentationFormat>
  <Paragraphs>38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40</cp:revision>
  <dcterms:created xsi:type="dcterms:W3CDTF">2016-01-16T18:52:25Z</dcterms:created>
  <dcterms:modified xsi:type="dcterms:W3CDTF">2020-01-02T12:49:26Z</dcterms:modified>
</cp:coreProperties>
</file>