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6" r:id="rId2"/>
    <p:sldId id="284" r:id="rId3"/>
    <p:sldId id="281" r:id="rId4"/>
    <p:sldId id="285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00"/>
    <a:srgbClr val="00330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-23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02.01.2020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02.01.2020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02.01.2020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02.01.2020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Наталья\Desktop\Пед.деятельность\Презентация Новый Год\no-translate-detected_7248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841183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7030A0"/>
                </a:solidFill>
              </a:rPr>
              <a:t>Новогодние загадки для детей.</a:t>
            </a:r>
            <a:endParaRPr lang="ru-RU" b="1" i="1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altLang="ru-RU" b="1" dirty="0" smtClean="0">
                <a:ln w="11430"/>
                <a:solidFill>
                  <a:srgbClr val="FFC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Кто приходит в каждый дом, </a:t>
            </a:r>
            <a:br>
              <a:rPr lang="ru-RU" altLang="ru-RU" b="1" dirty="0" smtClean="0">
                <a:ln w="11430"/>
                <a:solidFill>
                  <a:srgbClr val="FFC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altLang="ru-RU" b="1" dirty="0" smtClean="0">
                <a:ln w="11430"/>
                <a:solidFill>
                  <a:srgbClr val="FFC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 Новый год с большим мешком? </a:t>
            </a:r>
            <a:br>
              <a:rPr lang="ru-RU" altLang="ru-RU" b="1" dirty="0" smtClean="0">
                <a:ln w="11430"/>
                <a:solidFill>
                  <a:srgbClr val="FFC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altLang="ru-RU" b="1" dirty="0" smtClean="0">
                <a:ln w="11430"/>
                <a:solidFill>
                  <a:srgbClr val="FFC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Шуба, шапка, красный нос, </a:t>
            </a:r>
            <a:br>
              <a:rPr lang="ru-RU" altLang="ru-RU" b="1" dirty="0" smtClean="0">
                <a:ln w="11430"/>
                <a:solidFill>
                  <a:srgbClr val="FFC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altLang="ru-RU" b="1" dirty="0" smtClean="0">
                <a:ln w="11430"/>
                <a:solidFill>
                  <a:srgbClr val="FFC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Это Дедушка… </a:t>
            </a:r>
            <a:endParaRPr lang="ru-RU" b="1" dirty="0" smtClean="0">
              <a:ln w="11430"/>
              <a:solidFill>
                <a:srgbClr val="FFC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endParaRPr lang="ru-RU" dirty="0"/>
          </a:p>
        </p:txBody>
      </p:sp>
      <p:pic>
        <p:nvPicPr>
          <p:cNvPr id="6" name="Picture 2" descr="C:\Users\Наталья\Desktop\Пед.деятельность\Презентация Новый Год\ded_moroz_07.gif"/>
          <p:cNvPicPr>
            <a:picLocks noGrp="1" noChangeAspect="1" noChangeArrowheads="1" noCrop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1934" y="1267615"/>
            <a:ext cx="4614866" cy="461486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75918" y="1071546"/>
            <a:ext cx="3826769" cy="3571049"/>
          </a:xfrm>
        </p:spPr>
        <p:txBody>
          <a:bodyPr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0" indent="0" algn="ctr">
              <a:buNone/>
            </a:pPr>
            <a:r>
              <a:rPr lang="ru-RU" sz="2400" b="1" dirty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 дедушкой Морозом  рядом,</a:t>
            </a:r>
            <a:br>
              <a:rPr lang="ru-RU" sz="2400" b="1" dirty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sz="2400" b="1" dirty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Блещет праздничным нарядом.</a:t>
            </a:r>
            <a:br>
              <a:rPr lang="ru-RU" sz="2400" b="1" dirty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sz="2400" b="1" dirty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Нам загадки задаёт, </a:t>
            </a:r>
            <a:br>
              <a:rPr lang="ru-RU" sz="2400" b="1" dirty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sz="2400" b="1" dirty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Водит хоровод, поёт.</a:t>
            </a:r>
            <a:br>
              <a:rPr lang="ru-RU" sz="2400" b="1" dirty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sz="2400" b="1" dirty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Из снежинок курточка,</a:t>
            </a:r>
            <a:br>
              <a:rPr lang="ru-RU" sz="2400" b="1" dirty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sz="2400" b="1" dirty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Это кто</a:t>
            </a:r>
            <a:r>
              <a:rPr lang="ru-RU" sz="2400" b="1" dirty="0" smtClean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?</a:t>
            </a:r>
            <a:endParaRPr lang="ru-RU" sz="2400" b="1" dirty="0">
              <a:ln w="11430"/>
              <a:solidFill>
                <a:srgbClr val="00206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1026" name="Picture 2" descr="C:\Users\Наталья\Desktop\Пед.деятельность\Презентация Новый Год\s120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638" y="607189"/>
            <a:ext cx="5253135" cy="593020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831140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4" name="Picture 4" descr="C:\Users\Наталья\Desktop\Пед.деятельность\Презентация Новый Год\iLQASWMLE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3616"/>
          <a:stretch/>
        </p:blipFill>
        <p:spPr bwMode="auto">
          <a:xfrm rot="10800000">
            <a:off x="-180529" y="-6393"/>
            <a:ext cx="9601620" cy="761310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260648"/>
            <a:ext cx="8229600" cy="4525963"/>
          </a:xfrm>
        </p:spPr>
        <p:txBody>
          <a:bodyPr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marL="0" indent="0">
              <a:buNone/>
            </a:pPr>
            <a:r>
              <a:rPr lang="ru-RU" altLang="ru-RU" sz="3600" b="1" dirty="0">
                <a:ln>
                  <a:prstDash val="solid"/>
                </a:ln>
                <a:solidFill>
                  <a:schemeClr val="bg1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И в коробки, и в пакеты</a:t>
            </a:r>
            <a:br>
              <a:rPr lang="ru-RU" altLang="ru-RU" sz="3600" b="1" dirty="0">
                <a:ln>
                  <a:prstDash val="solid"/>
                </a:ln>
                <a:solidFill>
                  <a:schemeClr val="bg1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</a:br>
            <a:r>
              <a:rPr lang="ru-RU" altLang="ru-RU" sz="3600" b="1" dirty="0">
                <a:ln>
                  <a:prstDash val="solid"/>
                </a:ln>
                <a:solidFill>
                  <a:schemeClr val="bg1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Упакованы конфеты.</a:t>
            </a:r>
            <a:br>
              <a:rPr lang="ru-RU" altLang="ru-RU" sz="3600" b="1" dirty="0">
                <a:ln>
                  <a:prstDash val="solid"/>
                </a:ln>
                <a:solidFill>
                  <a:schemeClr val="bg1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</a:br>
            <a:r>
              <a:rPr lang="ru-RU" altLang="ru-RU" sz="3600" b="1" dirty="0">
                <a:ln>
                  <a:prstDash val="solid"/>
                </a:ln>
                <a:solidFill>
                  <a:schemeClr val="bg1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Фантики так ярки!</a:t>
            </a:r>
            <a:br>
              <a:rPr lang="ru-RU" altLang="ru-RU" sz="3600" b="1" dirty="0">
                <a:ln>
                  <a:prstDash val="solid"/>
                </a:ln>
                <a:solidFill>
                  <a:schemeClr val="bg1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</a:br>
            <a:r>
              <a:rPr lang="ru-RU" altLang="ru-RU" sz="3600" b="1" dirty="0">
                <a:ln>
                  <a:prstDash val="solid"/>
                </a:ln>
                <a:solidFill>
                  <a:schemeClr val="bg1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Будут всем... </a:t>
            </a:r>
            <a:endParaRPr lang="ru-RU" sz="3600" b="1" dirty="0">
              <a:ln>
                <a:prstDash val="solid"/>
              </a:ln>
              <a:solidFill>
                <a:schemeClr val="bg1"/>
              </a:soli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pic>
        <p:nvPicPr>
          <p:cNvPr id="3074" name="Picture 2" descr="C:\Users\Наталья\Desktop\Пед.деятельность\Презентация Новый Год\5a89b00ee949f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7619" y="2466109"/>
            <a:ext cx="5293873" cy="352924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795944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Наталья\Desktop\Пед.деятельность\Презентация Новый Год\iEAGP0S0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526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34922" y="1052736"/>
            <a:ext cx="4009078" cy="4525963"/>
          </a:xfrm>
          <a:ln>
            <a:noFill/>
          </a:ln>
        </p:spPr>
        <p:txBody>
          <a:bodyPr>
            <a:norm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indent="0" algn="ctr">
              <a:buNone/>
            </a:pPr>
            <a:r>
              <a:rPr lang="ru-RU" altLang="ru-RU" sz="2400" b="1" cap="all" dirty="0">
                <a:ln w="0"/>
                <a:solidFill>
                  <a:srgbClr val="003300"/>
                </a:solidFill>
                <a:effectLst/>
              </a:rPr>
              <a:t>Украшена игрушками,</a:t>
            </a:r>
            <a:br>
              <a:rPr lang="ru-RU" altLang="ru-RU" sz="2400" b="1" cap="all" dirty="0">
                <a:ln w="0"/>
                <a:solidFill>
                  <a:srgbClr val="003300"/>
                </a:solidFill>
                <a:effectLst/>
              </a:rPr>
            </a:br>
            <a:r>
              <a:rPr lang="ru-RU" altLang="ru-RU" sz="2400" b="1" cap="all" dirty="0">
                <a:ln w="0"/>
                <a:solidFill>
                  <a:srgbClr val="003300"/>
                </a:solidFill>
                <a:effectLst/>
              </a:rPr>
              <a:t>Шарами и хлопушками </a:t>
            </a:r>
            <a:br>
              <a:rPr lang="ru-RU" altLang="ru-RU" sz="2400" b="1" cap="all" dirty="0">
                <a:ln w="0"/>
                <a:solidFill>
                  <a:srgbClr val="003300"/>
                </a:solidFill>
                <a:effectLst/>
              </a:rPr>
            </a:br>
            <a:r>
              <a:rPr lang="ru-RU" altLang="ru-RU" sz="2400" b="1" cap="all" dirty="0">
                <a:ln w="0"/>
                <a:solidFill>
                  <a:srgbClr val="003300"/>
                </a:solidFill>
                <a:effectLst/>
              </a:rPr>
              <a:t>Не пальма, </a:t>
            </a:r>
            <a:br>
              <a:rPr lang="ru-RU" altLang="ru-RU" sz="2400" b="1" cap="all" dirty="0">
                <a:ln w="0"/>
                <a:solidFill>
                  <a:srgbClr val="003300"/>
                </a:solidFill>
                <a:effectLst/>
              </a:rPr>
            </a:br>
            <a:r>
              <a:rPr lang="ru-RU" altLang="ru-RU" sz="2400" b="1" cap="all" dirty="0">
                <a:ln w="0"/>
                <a:solidFill>
                  <a:srgbClr val="003300"/>
                </a:solidFill>
                <a:effectLst/>
              </a:rPr>
              <a:t>не </a:t>
            </a:r>
            <a:r>
              <a:rPr lang="ru-RU" altLang="ru-RU" sz="2400" b="1" cap="all" dirty="0" err="1" smtClean="0">
                <a:ln w="0"/>
                <a:solidFill>
                  <a:srgbClr val="003300"/>
                </a:solidFill>
                <a:effectLst/>
              </a:rPr>
              <a:t>сосёночка</a:t>
            </a:r>
            <a:r>
              <a:rPr lang="ru-RU" altLang="ru-RU" sz="2400" b="1" cap="all" dirty="0">
                <a:ln w="0"/>
                <a:solidFill>
                  <a:srgbClr val="003300"/>
                </a:solidFill>
                <a:effectLst/>
              </a:rPr>
              <a:t>,</a:t>
            </a:r>
            <a:br>
              <a:rPr lang="ru-RU" altLang="ru-RU" sz="2400" b="1" cap="all" dirty="0">
                <a:ln w="0"/>
                <a:solidFill>
                  <a:srgbClr val="003300"/>
                </a:solidFill>
                <a:effectLst/>
              </a:rPr>
            </a:br>
            <a:r>
              <a:rPr lang="ru-RU" altLang="ru-RU" sz="2400" b="1" cap="all" dirty="0">
                <a:ln w="0"/>
                <a:solidFill>
                  <a:srgbClr val="003300"/>
                </a:solidFill>
                <a:effectLst/>
              </a:rPr>
              <a:t>А </a:t>
            </a:r>
            <a:r>
              <a:rPr lang="ru-RU" altLang="ru-RU" sz="2400" b="1" cap="all" dirty="0" smtClean="0">
                <a:ln w="0"/>
                <a:solidFill>
                  <a:srgbClr val="003300"/>
                </a:solidFill>
                <a:effectLst/>
              </a:rPr>
              <a:t>праздничная</a:t>
            </a:r>
            <a:r>
              <a:rPr lang="ru-RU" altLang="ru-RU" sz="3600" b="1" cap="all" dirty="0" smtClean="0">
                <a:ln w="0"/>
                <a:solidFill>
                  <a:srgbClr val="003300"/>
                </a:solidFill>
                <a:effectLst/>
              </a:rPr>
              <a:t>…</a:t>
            </a:r>
          </a:p>
          <a:p>
            <a:pPr marL="0" indent="0" algn="ctr">
              <a:buNone/>
            </a:pPr>
            <a:endParaRPr lang="ru-RU" sz="3600" b="1" cap="all" dirty="0" smtClean="0">
              <a:ln w="0"/>
              <a:solidFill>
                <a:srgbClr val="003300"/>
              </a:solidFill>
            </a:endParaRPr>
          </a:p>
          <a:p>
            <a:pPr marL="0" indent="0" algn="ctr">
              <a:buNone/>
            </a:pPr>
            <a:endParaRPr lang="ru-RU" sz="3600" b="1" cap="all" dirty="0" smtClean="0">
              <a:ln w="0"/>
              <a:solidFill>
                <a:srgbClr val="003300"/>
              </a:solidFill>
              <a:effectLst/>
            </a:endParaRPr>
          </a:p>
          <a:p>
            <a:pPr marL="0" indent="0" algn="ctr">
              <a:buNone/>
            </a:pPr>
            <a:r>
              <a:rPr lang="ru-RU" sz="2000" i="1" cap="all" dirty="0" smtClean="0">
                <a:ln w="0"/>
                <a:solidFill>
                  <a:srgbClr val="7030A0"/>
                </a:solidFill>
                <a:effectLst/>
              </a:rPr>
              <a:t>Подготовила: Васильева С.И.</a:t>
            </a:r>
            <a:endParaRPr lang="ru-RU" sz="2000" i="1" cap="all" dirty="0">
              <a:ln w="0"/>
              <a:solidFill>
                <a:srgbClr val="7030A0"/>
              </a:solidFill>
              <a:effectLst/>
            </a:endParaRPr>
          </a:p>
        </p:txBody>
      </p:sp>
      <p:pic>
        <p:nvPicPr>
          <p:cNvPr id="6146" name="Picture 2" descr="C:\Users\Наталья\Desktop\Пед.деятельность\Презентация Новый Год\главная_елка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9748" y="621610"/>
            <a:ext cx="4815174" cy="566491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658507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1049</TotalTime>
  <Words>24</Words>
  <Application>Microsoft Office PowerPoint</Application>
  <PresentationFormat>Экран (4:3)</PresentationFormat>
  <Paragraphs>8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Новогодние загадки для детей.</vt:lpstr>
      <vt:lpstr>Слайд 2</vt:lpstr>
      <vt:lpstr>Слайд 3</vt:lpstr>
      <vt:lpstr>Слайд 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Наталья</dc:creator>
  <cp:lastModifiedBy>Дмитрий</cp:lastModifiedBy>
  <cp:revision>64</cp:revision>
  <dcterms:created xsi:type="dcterms:W3CDTF">2018-11-28T17:03:25Z</dcterms:created>
  <dcterms:modified xsi:type="dcterms:W3CDTF">2020-01-02T11:48:51Z</dcterms:modified>
</cp:coreProperties>
</file>