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DBB767-1608-4B26-8772-1B684CDA8AAE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A0FBB-A446-48CC-82AB-6B958C8837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Новогодний утренник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4A0FBB-A446-48CC-82AB-6B958C88372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BA2E6-04BB-4B83-8D7C-6A1CED912092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3A725-5CB3-42FC-9F05-625F181748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Картинки по запросу фон для презентаци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87824" y="908720"/>
            <a:ext cx="3026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Новогодний утренник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35696" y="1484784"/>
            <a:ext cx="5240589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1340768"/>
            <a:ext cx="4099014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55268" y="1600200"/>
            <a:ext cx="583346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27283" y="1600200"/>
            <a:ext cx="588943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24422" y="1600200"/>
            <a:ext cx="4295156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6453" y="1600200"/>
            <a:ext cx="5191093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артинки по запросу фон для презентации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</Words>
  <Application>Microsoft Office PowerPoint</Application>
  <PresentationFormat>Экран (4:3)</PresentationFormat>
  <Paragraphs>3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</cp:revision>
  <dcterms:created xsi:type="dcterms:W3CDTF">2020-01-02T04:13:31Z</dcterms:created>
  <dcterms:modified xsi:type="dcterms:W3CDTF">2020-01-02T04:35:59Z</dcterms:modified>
</cp:coreProperties>
</file>