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320" r:id="rId2"/>
    <p:sldId id="310" r:id="rId3"/>
    <p:sldId id="332" r:id="rId4"/>
    <p:sldId id="333" r:id="rId5"/>
    <p:sldId id="330" r:id="rId6"/>
    <p:sldId id="329" r:id="rId7"/>
    <p:sldId id="312" r:id="rId8"/>
    <p:sldId id="331" r:id="rId9"/>
    <p:sldId id="325" r:id="rId10"/>
    <p:sldId id="326" r:id="rId11"/>
    <p:sldId id="282" r:id="rId12"/>
    <p:sldId id="286" r:id="rId13"/>
    <p:sldId id="314" r:id="rId14"/>
    <p:sldId id="302" r:id="rId15"/>
    <p:sldId id="31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0066"/>
    <a:srgbClr val="FFFF00"/>
    <a:srgbClr val="1FA808"/>
    <a:srgbClr val="AA3506"/>
    <a:srgbClr val="001C54"/>
    <a:srgbClr val="990033"/>
    <a:srgbClr val="FFCC00"/>
    <a:srgbClr val="CC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6667" autoAdjust="0"/>
    <p:restoredTop sz="87342" autoAdjust="0"/>
  </p:normalViewPr>
  <p:slideViewPr>
    <p:cSldViewPr>
      <p:cViewPr varScale="1">
        <p:scale>
          <a:sx n="63" d="100"/>
          <a:sy n="63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9B5F06-8333-4B84-AA50-8125B0004BEF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E3582-EDBC-48BB-8761-670985006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8E3582-EDBC-48BB-8761-6709850060F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FF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5000636"/>
            <a:ext cx="8001056" cy="1571636"/>
          </a:xfrm>
        </p:spPr>
        <p:txBody>
          <a:bodyPr>
            <a:normAutofit fontScale="90000"/>
          </a:bodyPr>
          <a:lstStyle/>
          <a:p>
            <a:r>
              <a:rPr lang="ru-RU" sz="3200" i="1" dirty="0" smtClean="0"/>
              <a:t>Информационно – </a:t>
            </a:r>
            <a:r>
              <a:rPr lang="ru-RU" sz="3200" i="1" dirty="0" err="1" smtClean="0"/>
              <a:t>практико</a:t>
            </a:r>
            <a:r>
              <a:rPr lang="ru-RU" sz="3200" i="1" dirty="0" smtClean="0"/>
              <a:t> - ориентированный проект</a:t>
            </a:r>
            <a:br>
              <a:rPr lang="ru-RU" sz="3200" i="1" dirty="0" smtClean="0"/>
            </a:br>
            <a:r>
              <a:rPr lang="ru-RU" sz="3200" i="1" dirty="0" smtClean="0"/>
              <a:t/>
            </a:r>
            <a:br>
              <a:rPr lang="ru-RU" sz="3200" i="1" dirty="0" smtClean="0"/>
            </a:br>
            <a:r>
              <a:rPr lang="ru-RU" sz="3200" i="1" dirty="0" smtClean="0"/>
              <a:t>                                                </a:t>
            </a:r>
            <a:r>
              <a:rPr lang="ru-RU" sz="2200" i="1" dirty="0" smtClean="0"/>
              <a:t>подготовила: Никитина И.В.</a:t>
            </a: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 rot="20188579">
            <a:off x="2205731" y="1701026"/>
            <a:ext cx="6140701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«О чем звонят колокола»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5" descr="hello_html_m32af67ef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748298">
            <a:off x="585066" y="530846"/>
            <a:ext cx="285752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Колокола звонят в День Победы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https://live.staticflickr.com/4216/35323119855_0ae8196f1a_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572428" cy="505081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74638"/>
            <a:ext cx="2971792" cy="31543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А это наши колокольчики из пластилина, бумаги и соленого теста </a:t>
            </a:r>
            <a:endParaRPr lang="ru-RU" sz="3200" dirty="0"/>
          </a:p>
        </p:txBody>
      </p:sp>
      <p:pic>
        <p:nvPicPr>
          <p:cNvPr id="6146" name="Picture 2" descr="G:\фото 2019г\DSC024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1043906">
            <a:off x="280984" y="388703"/>
            <a:ext cx="5143536" cy="3906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H:\DCIM\101PHOTO\SAM_5898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80" y="3571876"/>
            <a:ext cx="3714776" cy="27860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:\DCIM\101PHOTO\SAM_58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357422" y="4286256"/>
            <a:ext cx="2625743" cy="21636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274638"/>
            <a:ext cx="775813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Мастер – класс для родителей и детей по расписыванию колокольчика</a:t>
            </a:r>
            <a:endParaRPr lang="ru-RU" sz="3200" dirty="0"/>
          </a:p>
        </p:txBody>
      </p:sp>
      <p:pic>
        <p:nvPicPr>
          <p:cNvPr id="10242" name="Picture 2" descr="G:\фото 2019г\DSC024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3532" y="1643050"/>
            <a:ext cx="7168930" cy="487564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/>
              <a:t>Снежный колокольчик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:\DCIM\101PHOTO\SAM_58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8358246" cy="5429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57166"/>
            <a:ext cx="4857784" cy="1143000"/>
          </a:xfrm>
        </p:spPr>
        <p:txBody>
          <a:bodyPr>
            <a:normAutofit fontScale="90000"/>
          </a:bodyPr>
          <a:lstStyle/>
          <a:p>
            <a:r>
              <a:rPr lang="ru-RU" sz="3600" dirty="0" smtClean="0"/>
              <a:t>Это наш мини – музей</a:t>
            </a:r>
            <a:br>
              <a:rPr lang="ru-RU" sz="3600" dirty="0" smtClean="0"/>
            </a:br>
            <a:r>
              <a:rPr lang="ru-RU" sz="3600" dirty="0" smtClean="0"/>
              <a:t>«Колокольчики»</a:t>
            </a:r>
            <a:endParaRPr lang="ru-RU" sz="3600" dirty="0"/>
          </a:p>
        </p:txBody>
      </p:sp>
      <p:pic>
        <p:nvPicPr>
          <p:cNvPr id="4" name="Picture 2" descr="G:\фото 2019г\DSC024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428604"/>
            <a:ext cx="3054175" cy="59293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G:\фото 2019г\DSC0244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2000240"/>
            <a:ext cx="4900617" cy="37862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32622">
            <a:off x="214282" y="1928802"/>
            <a:ext cx="8229600" cy="114300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357422" y="3714752"/>
            <a:ext cx="6472254" cy="241141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Желаю вам, чтобы для вас и для ваших родных всегда звучал </a:t>
            </a:r>
            <a:r>
              <a:rPr lang="ru-RU" b="1" dirty="0" smtClean="0"/>
              <a:t>колокольный</a:t>
            </a:r>
            <a:r>
              <a:rPr lang="ru-RU" dirty="0" smtClean="0"/>
              <a:t>  перезвон «благовест», т. е. звон который рассказывает о доброй вести.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dirty="0" smtClean="0"/>
              <a:t>«О чем звонят колокола»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1285860"/>
            <a:ext cx="3857620" cy="485778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i="1" dirty="0" smtClean="0"/>
              <a:t>     Цель: </a:t>
            </a:r>
            <a:r>
              <a:rPr lang="ru-RU" sz="2400" dirty="0" smtClean="0"/>
              <a:t>воспитание патриотизма, любви к своей Родине</a:t>
            </a:r>
          </a:p>
          <a:p>
            <a:pPr>
              <a:buNone/>
            </a:pPr>
            <a:r>
              <a:rPr lang="ru-RU" sz="2400" i="1" dirty="0" smtClean="0"/>
              <a:t>     Задачи:</a:t>
            </a:r>
            <a:endParaRPr lang="ru-RU" sz="2400" dirty="0" smtClean="0"/>
          </a:p>
          <a:p>
            <a:r>
              <a:rPr lang="ru-RU" sz="2400" dirty="0" smtClean="0"/>
              <a:t>сформировать знания о колоколах на Руси, их строении</a:t>
            </a:r>
          </a:p>
          <a:p>
            <a:pPr lvl="0"/>
            <a:r>
              <a:rPr lang="ru-RU" sz="2400" dirty="0" smtClean="0"/>
              <a:t>развивать эмоционально-эстетические чувства</a:t>
            </a:r>
          </a:p>
          <a:p>
            <a:pPr lvl="0"/>
            <a:r>
              <a:rPr lang="ru-RU" sz="2400" dirty="0" smtClean="0"/>
              <a:t>активизировать словарь детей;</a:t>
            </a:r>
          </a:p>
          <a:p>
            <a:pPr>
              <a:buNone/>
            </a:pPr>
            <a:r>
              <a:rPr lang="ru-RU" sz="2400" dirty="0" smtClean="0"/>
              <a:t> </a:t>
            </a:r>
            <a:endParaRPr lang="ru-RU" sz="2400" dirty="0"/>
          </a:p>
        </p:txBody>
      </p:sp>
      <p:pic>
        <p:nvPicPr>
          <p:cNvPr id="4" name="Picture 2" descr="http://s4.fotokto.ru/photo/full/488/48819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7"/>
            <a:ext cx="4857784" cy="507209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Колокольный звон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14942" y="1571612"/>
            <a:ext cx="3929058" cy="4525963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Колокольный звон появился на Руси очень давно и был частью жизни целого народа.  Он звучал  в будни и в праздники</a:t>
            </a:r>
            <a:endParaRPr lang="ru-RU" sz="3200" dirty="0"/>
          </a:p>
        </p:txBody>
      </p:sp>
      <p:pic>
        <p:nvPicPr>
          <p:cNvPr id="5" name="Picture 3" descr="C:\Users\Admin\Desktop\94220157233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1612"/>
            <a:ext cx="5143535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Размещают колокола на колокольнях или в звонницах соборов и церквей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s://i.ytimg.com/vi/GRwt89oD0gE/maxresdefault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 rot="20604645">
            <a:off x="399479" y="1791895"/>
            <a:ext cx="4038600" cy="3387157"/>
          </a:xfrm>
          <a:prstGeom prst="rect">
            <a:avLst/>
          </a:prstGeom>
          <a:noFill/>
        </p:spPr>
      </p:pic>
      <p:pic>
        <p:nvPicPr>
          <p:cNvPr id="6" name="Picture 2" descr="http://sobory.ru/pic/00500/00533_20170127_0802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057447">
            <a:off x="5165176" y="1598849"/>
            <a:ext cx="3542865" cy="3429023"/>
          </a:xfrm>
          <a:prstGeom prst="rect">
            <a:avLst/>
          </a:prstGeom>
          <a:noFill/>
        </p:spPr>
      </p:pic>
      <p:pic>
        <p:nvPicPr>
          <p:cNvPr id="7" name="Picture 2" descr="https://avatars.mds.yandex.net/get-altay/1007647/2a0000016287faccd70cd693cd10e038bf35/XXL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7620" y="4000504"/>
            <a:ext cx="2500330" cy="285749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Устройство колокола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928662" y="2143116"/>
            <a:ext cx="4041775" cy="6397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857752" y="1428736"/>
            <a:ext cx="4041775" cy="4714908"/>
          </a:xfrm>
        </p:spPr>
        <p:txBody>
          <a:bodyPr>
            <a:noAutofit/>
          </a:bodyPr>
          <a:lstStyle/>
          <a:p>
            <a:r>
              <a:rPr lang="ru-RU" sz="3200" dirty="0" smtClean="0"/>
              <a:t>Русские </a:t>
            </a:r>
            <a:r>
              <a:rPr lang="ru-RU" sz="3200" b="1" dirty="0" smtClean="0"/>
              <a:t>колокола  </a:t>
            </a:r>
            <a:r>
              <a:rPr lang="ru-RU" sz="3200" dirty="0" smtClean="0"/>
              <a:t> имеют форму - конуса, колпака, на котором есть ушко - для подвески. Посередине находится «язык» - металлический стержень. </a:t>
            </a:r>
            <a:endParaRPr lang="ru-RU" sz="3200" dirty="0"/>
          </a:p>
        </p:txBody>
      </p:sp>
      <p:pic>
        <p:nvPicPr>
          <p:cNvPr id="7" name="Picture 3" descr="C:\Users\Admin\Desktop\309493_html_m3138a700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357298"/>
            <a:ext cx="4400552" cy="4599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Валдайский колокольчик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1500174"/>
            <a:ext cx="4040188" cy="3951288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Легенда гласит, будто по дороге из Великого Новгорода в Москву, на одном из крутых склонов Валдайских гор сани с </a:t>
            </a:r>
            <a:r>
              <a:rPr lang="ru-RU" b="1" dirty="0" smtClean="0"/>
              <a:t>колоколом</a:t>
            </a:r>
            <a:r>
              <a:rPr lang="ru-RU" dirty="0" smtClean="0"/>
              <a:t>  резко покатились вниз, и </a:t>
            </a:r>
            <a:r>
              <a:rPr lang="ru-RU" b="1" dirty="0" smtClean="0"/>
              <a:t>колокол</a:t>
            </a:r>
            <a:r>
              <a:rPr lang="ru-RU" dirty="0" smtClean="0"/>
              <a:t> разбился на мелкие части. Местные мастера собрали осколки и отлили из них маленькие валдайские </a:t>
            </a:r>
            <a:r>
              <a:rPr lang="ru-RU" b="1" dirty="0" smtClean="0"/>
              <a:t>колокольчики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Содержимое 3" descr="http://nat922.narod.ru/gerb/IMG_6072.jpg"/>
          <p:cNvPicPr>
            <a:picLocks noGrp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2634192" cy="3951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4500594" cy="1143000"/>
          </a:xfrm>
        </p:spPr>
        <p:txBody>
          <a:bodyPr/>
          <a:lstStyle/>
          <a:p>
            <a:pPr algn="ctr"/>
            <a:r>
              <a:rPr lang="ru-RU" dirty="0" smtClean="0"/>
              <a:t>ЦАРЬ КОЛОКОЛ</a:t>
            </a:r>
            <a:endParaRPr lang="ru-RU" dirty="0"/>
          </a:p>
        </p:txBody>
      </p:sp>
      <p:pic>
        <p:nvPicPr>
          <p:cNvPr id="4" name="Содержимое 3" descr="http://st6.imhonet.ru/photos/out/bc13431a/6458100_large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85860"/>
            <a:ext cx="4357718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4572000" y="1357298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В Кремле стоит крупнейший в мире колокол, которому не суждено было звонить, При тушении пожара вода попала на колокол и от него откололся кусок весом 11 тонн. Через 100 лет колокол подняли, поставили на пьедестал и теперь это величайший памятник литейного искусства.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857232"/>
            <a:ext cx="4000528" cy="5072098"/>
          </a:xfrm>
        </p:spPr>
        <p:txBody>
          <a:bodyPr>
            <a:normAutofit/>
          </a:bodyPr>
          <a:lstStyle/>
          <a:p>
            <a:r>
              <a:rPr lang="ru-RU" sz="3600" dirty="0" smtClean="0"/>
              <a:t> А это наш, гатчинский колокольчик,  с символом нашего города </a:t>
            </a:r>
            <a:r>
              <a:rPr lang="ru-RU" sz="3600" dirty="0" err="1" smtClean="0"/>
              <a:t>Приоратским</a:t>
            </a:r>
            <a:r>
              <a:rPr lang="ru-RU" sz="3600" dirty="0" smtClean="0"/>
              <a:t> дворцом</a:t>
            </a:r>
            <a:endParaRPr lang="ru-RU" sz="3600" dirty="0"/>
          </a:p>
        </p:txBody>
      </p:sp>
      <p:pic>
        <p:nvPicPr>
          <p:cNvPr id="5" name="Picture 3" descr="H:\DCIM\101PHOTO\SAM_58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714356"/>
            <a:ext cx="4349933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643174" y="0"/>
            <a:ext cx="3857652" cy="107157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Набатный колокол</a:t>
            </a:r>
            <a:br>
              <a:rPr lang="ru-RU" sz="3200" dirty="0" smtClean="0"/>
            </a:br>
            <a:r>
              <a:rPr lang="ru-RU" sz="3200" dirty="0" smtClean="0"/>
              <a:t> Его звон – это призыв к борьбе с врагом и память о погибших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00200"/>
            <a:ext cx="8229600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    </a:t>
            </a:r>
            <a:r>
              <a:rPr lang="ru-RU" sz="2000" dirty="0" smtClean="0"/>
              <a:t> Покамест нам</a:t>
            </a:r>
            <a:br>
              <a:rPr lang="ru-RU" sz="2000" dirty="0" smtClean="0"/>
            </a:br>
            <a:r>
              <a:rPr lang="ru-RU" sz="2000" dirty="0" smtClean="0"/>
              <a:t>     Грозят войной,</a:t>
            </a:r>
            <a:br>
              <a:rPr lang="ru-RU" sz="2000" dirty="0" smtClean="0"/>
            </a:br>
            <a:r>
              <a:rPr lang="ru-RU" sz="2000" dirty="0" smtClean="0"/>
              <a:t>     Покамест не спокоен</a:t>
            </a:r>
            <a:br>
              <a:rPr lang="ru-RU" sz="2000" dirty="0" smtClean="0"/>
            </a:br>
            <a:r>
              <a:rPr lang="ru-RU" sz="2000" dirty="0" smtClean="0"/>
              <a:t>     Шар земной,</a:t>
            </a:r>
            <a:br>
              <a:rPr lang="ru-RU" sz="2000" dirty="0" smtClean="0"/>
            </a:br>
            <a:r>
              <a:rPr lang="ru-RU" sz="2000" dirty="0" smtClean="0"/>
              <a:t>     Я бы хотел,</a:t>
            </a:r>
            <a:br>
              <a:rPr lang="ru-RU" sz="2000" dirty="0" smtClean="0"/>
            </a:br>
            <a:r>
              <a:rPr lang="ru-RU" sz="2000" dirty="0" smtClean="0"/>
              <a:t>     Чтоб в дни победных дат</a:t>
            </a:r>
            <a:br>
              <a:rPr lang="ru-RU" sz="2000" dirty="0" smtClean="0"/>
            </a:br>
            <a:r>
              <a:rPr lang="ru-RU" sz="2000" dirty="0" smtClean="0"/>
              <a:t>     Гудел предупреждающе</a:t>
            </a:r>
            <a:br>
              <a:rPr lang="ru-RU" sz="2000" dirty="0" smtClean="0"/>
            </a:br>
            <a:r>
              <a:rPr lang="ru-RU" sz="2000" dirty="0" smtClean="0"/>
              <a:t>     Набат!</a:t>
            </a:r>
            <a:br>
              <a:rPr lang="ru-RU" sz="2000" dirty="0" smtClean="0"/>
            </a:br>
            <a:r>
              <a:rPr lang="ru-RU" sz="2000" dirty="0" smtClean="0"/>
              <a:t>     О том, что русские,</a:t>
            </a:r>
            <a:br>
              <a:rPr lang="ru-RU" sz="2000" dirty="0" smtClean="0"/>
            </a:br>
            <a:r>
              <a:rPr lang="ru-RU" sz="2000" dirty="0" smtClean="0"/>
              <a:t>     Как никогда, сильны,</a:t>
            </a:r>
            <a:br>
              <a:rPr lang="ru-RU" sz="2000" dirty="0" smtClean="0"/>
            </a:br>
            <a:r>
              <a:rPr lang="ru-RU" sz="2000" dirty="0" smtClean="0"/>
              <a:t>     Хотя они</a:t>
            </a:r>
            <a:br>
              <a:rPr lang="ru-RU" sz="2000" dirty="0" smtClean="0"/>
            </a:br>
            <a:r>
              <a:rPr lang="ru-RU" sz="2000" dirty="0" smtClean="0"/>
              <a:t>     Устали от войны!..</a:t>
            </a:r>
          </a:p>
          <a:p>
            <a:pPr>
              <a:buNone/>
            </a:pPr>
            <a:r>
              <a:rPr lang="ru-RU" sz="2000" dirty="0" smtClean="0"/>
              <a:t>   </a:t>
            </a:r>
          </a:p>
          <a:p>
            <a:pPr>
              <a:buNone/>
            </a:pPr>
            <a:r>
              <a:rPr lang="ru-RU" sz="2000" dirty="0" smtClean="0"/>
              <a:t>                                Владимир Фирсов</a:t>
            </a:r>
            <a:br>
              <a:rPr lang="ru-RU" sz="2000" dirty="0" smtClean="0"/>
            </a:br>
            <a:r>
              <a:rPr lang="ru-RU" sz="2000" dirty="0" smtClean="0"/>
              <a:t>     </a:t>
            </a:r>
            <a:endParaRPr lang="ru-RU" sz="2000" dirty="0"/>
          </a:p>
        </p:txBody>
      </p:sp>
      <p:pic>
        <p:nvPicPr>
          <p:cNvPr id="47106" name="Picture 2" descr="https://www.stihi.ru/pics/2019/04/06/19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1857364"/>
            <a:ext cx="4429124" cy="4464277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4147</TotalTime>
  <Words>210</Words>
  <Application>Microsoft Office PowerPoint</Application>
  <PresentationFormat>Экран (4:3)</PresentationFormat>
  <Paragraphs>31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Информационно – практико - ориентированный проект                                                  подготовила: Никитина И.В.</vt:lpstr>
      <vt:lpstr>«О чем звонят колокола»</vt:lpstr>
      <vt:lpstr>Колокольный звон</vt:lpstr>
      <vt:lpstr>Размещают колокола на колокольнях или в звонницах соборов и церквей</vt:lpstr>
      <vt:lpstr>Устройство колокола</vt:lpstr>
      <vt:lpstr>Валдайский колокольчик</vt:lpstr>
      <vt:lpstr>ЦАРЬ КОЛОКОЛ</vt:lpstr>
      <vt:lpstr> А это наш, гатчинский колокольчик,  с символом нашего города Приоратским дворцом</vt:lpstr>
      <vt:lpstr>Набатный колокол  Его звон – это призыв к борьбе с врагом и память о погибших</vt:lpstr>
      <vt:lpstr>Колокола звонят в День Победы</vt:lpstr>
      <vt:lpstr>А это наши колокольчики из пластилина, бумаги и соленого теста </vt:lpstr>
      <vt:lpstr>Мастер – класс для родителей и детей по расписыванию колокольчика</vt:lpstr>
      <vt:lpstr>Снежный колокольчик</vt:lpstr>
      <vt:lpstr>Это наш мини – музей «Колокольчики»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pc</cp:lastModifiedBy>
  <cp:revision>180</cp:revision>
  <dcterms:created xsi:type="dcterms:W3CDTF">2014-04-17T13:08:15Z</dcterms:created>
  <dcterms:modified xsi:type="dcterms:W3CDTF">2020-01-02T10:17:11Z</dcterms:modified>
</cp:coreProperties>
</file>