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Мастер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Новогодние игрушка в технике </a:t>
            </a:r>
            <a:r>
              <a:rPr lang="ru-RU" dirty="0" err="1" smtClean="0"/>
              <a:t>папье</a:t>
            </a:r>
            <a:r>
              <a:rPr lang="ru-RU" dirty="0" smtClean="0"/>
              <a:t>- </a:t>
            </a:r>
            <a:r>
              <a:rPr lang="ru-RU" dirty="0" err="1" smtClean="0"/>
              <a:t>маше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>Техника </a:t>
            </a:r>
            <a:r>
              <a:rPr lang="ru-RU" sz="2000" dirty="0" err="1" smtClean="0"/>
              <a:t>ппаье</a:t>
            </a:r>
            <a:r>
              <a:rPr lang="ru-RU" sz="2000" dirty="0" smtClean="0"/>
              <a:t>- </a:t>
            </a:r>
            <a:r>
              <a:rPr lang="ru-RU" sz="2000" dirty="0" err="1" smtClean="0"/>
              <a:t>маше</a:t>
            </a:r>
            <a:r>
              <a:rPr lang="ru-RU" sz="2000" dirty="0" smtClean="0"/>
              <a:t> как нельзя лучше подходит для изготовления новогодних игрушек. При минимальных затратах можно получить легкие и довольно прочные поделки, различной формы. В преддверии Нового года предлагаю сделать Снегурочку и символ года ( свинку)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Для работы потребуется:</a:t>
            </a:r>
          </a:p>
          <a:p>
            <a:pPr marL="457200" indent="-457200">
              <a:buAutoNum type="arabicPeriod"/>
            </a:pPr>
            <a:r>
              <a:rPr lang="ru-RU" sz="2000" dirty="0" smtClean="0"/>
              <a:t>Туалетная бумага 40 грамм ( чуть больше половины рулона)</a:t>
            </a:r>
          </a:p>
          <a:p>
            <a:pPr marL="457200" indent="-457200">
              <a:buAutoNum type="arabicPeriod"/>
            </a:pPr>
            <a:r>
              <a:rPr lang="ru-RU" sz="2000" dirty="0" smtClean="0"/>
              <a:t>250 грамм строительного клея ПВА</a:t>
            </a:r>
          </a:p>
          <a:p>
            <a:pPr marL="457200" indent="-457200">
              <a:buAutoNum type="arabicPeriod"/>
            </a:pPr>
            <a:r>
              <a:rPr lang="ru-RU" sz="2000" dirty="0" smtClean="0"/>
              <a:t>1 столовую ложку моющего средства для посуды</a:t>
            </a:r>
          </a:p>
          <a:p>
            <a:pPr marL="457200" indent="-457200">
              <a:buAutoNum type="arabicPeriod"/>
            </a:pPr>
            <a:r>
              <a:rPr lang="ru-RU" sz="2000" dirty="0" smtClean="0"/>
              <a:t>2 столовой ложки растительного масла</a:t>
            </a:r>
          </a:p>
          <a:p>
            <a:pPr marL="457200" indent="-457200">
              <a:buAutoNum type="arabicPeriod"/>
            </a:pPr>
            <a:r>
              <a:rPr lang="ru-RU" sz="2000" dirty="0" smtClean="0"/>
              <a:t>50 грамм крахмала </a:t>
            </a:r>
          </a:p>
          <a:p>
            <a:pPr marL="457200" indent="-457200">
              <a:buAutoNum type="arabicPeriod"/>
            </a:pPr>
            <a:r>
              <a:rPr lang="ru-RU" sz="2000" dirty="0" smtClean="0"/>
              <a:t>100 грамм муки</a:t>
            </a:r>
          </a:p>
          <a:p>
            <a:pPr marL="457200" indent="-457200">
              <a:buNone/>
            </a:pPr>
            <a:r>
              <a:rPr lang="ru-RU" sz="2000" dirty="0" smtClean="0"/>
              <a:t>По одному квадратику вмешиваем в клей, сначала масса будет жидкой, но потом загустеет. Добавляем  остальные ингредиенты, если не планируете сразу использовать массу, то добавляем 1 ч. л</a:t>
            </a:r>
            <a:r>
              <a:rPr lang="ru-RU" sz="2000" dirty="0" smtClean="0"/>
              <a:t>. </a:t>
            </a:r>
            <a:r>
              <a:rPr lang="ru-RU" sz="2000" dirty="0" err="1" smtClean="0"/>
              <a:t>лимоной</a:t>
            </a:r>
            <a:r>
              <a:rPr lang="ru-RU" sz="2000" dirty="0" smtClean="0"/>
              <a:t> </a:t>
            </a:r>
            <a:r>
              <a:rPr lang="ru-RU" sz="2000" dirty="0" smtClean="0"/>
              <a:t>кислоты.</a:t>
            </a:r>
          </a:p>
          <a:p>
            <a:pPr marL="457200" indent="-457200">
              <a:buNone/>
            </a:pPr>
            <a:r>
              <a:rPr lang="ru-RU" sz="2000" dirty="0" smtClean="0"/>
              <a:t>Убираем в пакет и храним в холодильнике.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Ход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1. Для работы потребуется форма. Для работы был взят флакон из- под шампуня ( вышло отличное туловище) , а вот голову вылепила из пластилина.</a:t>
            </a:r>
          </a:p>
          <a:p>
            <a:endParaRPr lang="ru-RU" sz="2000" dirty="0"/>
          </a:p>
        </p:txBody>
      </p:sp>
      <p:pic>
        <p:nvPicPr>
          <p:cNvPr id="3074" name="Picture 2" descr="G:\DCIM\100MSDCF\DSC018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708920"/>
            <a:ext cx="4693667" cy="35202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Ход работы</a:t>
            </a:r>
            <a:endParaRPr lang="ru-RU" dirty="0"/>
          </a:p>
        </p:txBody>
      </p:sp>
      <p:pic>
        <p:nvPicPr>
          <p:cNvPr id="4098" name="Picture 2" descr="G:\DCIM\100MSDCF\DSC018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8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Ход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/>
              <a:t>Готовую форму  смазала  подсолнечным маслом ( можно вазелином), для того, чтобы масса к ней не приклеилась.</a:t>
            </a:r>
          </a:p>
          <a:p>
            <a:pPr>
              <a:buNone/>
            </a:pPr>
            <a:r>
              <a:rPr lang="ru-RU" sz="1800" dirty="0" smtClean="0"/>
              <a:t>Затем раскатываем тесто, оно может прилипать к рукам, используем  </a:t>
            </a:r>
            <a:r>
              <a:rPr lang="ru-RU" sz="1800" dirty="0" smtClean="0"/>
              <a:t>крахмал. </a:t>
            </a:r>
            <a:r>
              <a:rPr lang="ru-RU" sz="1800" dirty="0" smtClean="0"/>
              <a:t>Наносим  тесто на  заготовку , при помощи кисти, смоченной в воде разглаживаем поверхность, чтобы не видно было швов. Убираем заготовку для просушки, дня на три.</a:t>
            </a:r>
          </a:p>
          <a:p>
            <a:pPr>
              <a:buNone/>
            </a:pPr>
            <a:r>
              <a:rPr lang="ru-RU" sz="1800" dirty="0" smtClean="0"/>
              <a:t>Последний этап раскрашивание заготовки и покрытие лаком.</a:t>
            </a:r>
          </a:p>
        </p:txBody>
      </p:sp>
      <p:pic>
        <p:nvPicPr>
          <p:cNvPr id="1027" name="Picture 3" descr="G:\DCIM\100MSDCF\DSC018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3645024"/>
            <a:ext cx="3397523" cy="25481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</a:t>
            </a:r>
            <a:endParaRPr lang="ru-RU" dirty="0"/>
          </a:p>
        </p:txBody>
      </p:sp>
      <p:pic>
        <p:nvPicPr>
          <p:cNvPr id="2051" name="Picture 3" descr="G:\DCIM\100MSDCF\DSC018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24744"/>
            <a:ext cx="4401906" cy="3301429"/>
          </a:xfrm>
          <a:prstGeom prst="rect">
            <a:avLst/>
          </a:prstGeom>
          <a:noFill/>
        </p:spPr>
      </p:pic>
      <p:pic>
        <p:nvPicPr>
          <p:cNvPr id="2053" name="Picture 5" descr="G:\DCIM\100MSDCF\DSC018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3212976"/>
            <a:ext cx="4574712" cy="34310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235</Words>
  <Application>Microsoft Office PowerPoint</Application>
  <PresentationFormat>Экран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Мастер класс</vt:lpstr>
      <vt:lpstr>Техника ппаье- маше как нельзя лучше подходит для изготовления новогодних игрушек. При минимальных затратах можно получить легкие и довольно прочные поделки, различной формы. В преддверии Нового года предлагаю сделать Снегурочку и символ года ( свинку)</vt:lpstr>
      <vt:lpstr>Ход работы</vt:lpstr>
      <vt:lpstr>Ход работы</vt:lpstr>
      <vt:lpstr>Ход работы</vt:lpstr>
      <vt:lpstr>Итог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класс</dc:title>
  <dc:creator>User</dc:creator>
  <cp:lastModifiedBy>User</cp:lastModifiedBy>
  <cp:revision>7</cp:revision>
  <dcterms:created xsi:type="dcterms:W3CDTF">2018-11-12T03:01:06Z</dcterms:created>
  <dcterms:modified xsi:type="dcterms:W3CDTF">2018-11-12T14:22:42Z</dcterms:modified>
</cp:coreProperties>
</file>