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3702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1186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2354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9405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982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3794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88491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486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7949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6998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97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D751F-11A9-49C6-A3A3-8D267DC0159B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589783-007E-4F02-960D-278E678615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8949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782207" y="220717"/>
            <a:ext cx="6684579" cy="725214"/>
          </a:xfrm>
          <a:prstGeom prst="rect">
            <a:avLst/>
          </a:prstGeom>
          <a:noFill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                                           « Центр развития ребенка – детский сад №20»   городского округа Кинешма</a:t>
            </a: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4996354" y="1368726"/>
            <a:ext cx="6256283" cy="1613666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Праздник правильной речи </a:t>
            </a:r>
          </a:p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День рождения буквы «Ш»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881240" y="3405187"/>
            <a:ext cx="3026979" cy="496614"/>
          </a:xfrm>
          <a:prstGeom prst="rect">
            <a:avLst/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 :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уницына Т.Н.</a:t>
            </a:r>
            <a:endParaRPr lang="ru-RU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459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5906" y="410340"/>
            <a:ext cx="6422992" cy="48172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2484135" y="5457497"/>
            <a:ext cx="712232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«Отряд спасателей» доволен проделанной работой ! 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днем рождения, буква «Ш» !!! 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867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5624" y="0"/>
            <a:ext cx="9700752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2" descr="https://pbs.twimg.com/media/DtAFwULXgAEIhhS.jpg:large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23587" y="190718"/>
            <a:ext cx="3303826" cy="321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72055" y="459069"/>
            <a:ext cx="6096000" cy="21522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 : 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закреплять приобретенные произносительные умения;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формировать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практические умения и навыки пользования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исправленной (фонетически чистой, лексически развитой,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грамматически правильной) речью. </a:t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воспитывать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веру в собственные силы, умение преодолевать 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внутренний </a:t>
            </a: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страх перед выступлением.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1758" y="3099931"/>
            <a:ext cx="5356961" cy="35005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91765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31228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1104" y="759732"/>
            <a:ext cx="5706158" cy="42796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73956" y="2550109"/>
            <a:ext cx="4849382" cy="24892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Увлекательный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квест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спасению буквы «Ш» из лап  безжалостного  Буквоеда начался                     с  призыва к  ребятам любимого героя детства – Степашки из телепередачи                                                « Спокойной ночи, малыши!».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 Быть съеденной Буквоедом в свой день рождения!!!! – такому не бывать никогда, так решили ребята логопедической группы.</a:t>
            </a:r>
          </a:p>
          <a:p>
            <a:pPr algn="ctr"/>
            <a:endParaRPr lang="ru-RU" dirty="0"/>
          </a:p>
        </p:txBody>
      </p:sp>
      <p:pic>
        <p:nvPicPr>
          <p:cNvPr id="2050" name="Picture 2" descr="https://www.iphones.ru/wp-content/uploads/2011/08/%D0%91%D1%83%D0%BA%D0%B2%D0%BE%D0%B5%D0%B4-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365125"/>
            <a:ext cx="4070403" cy="1431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03155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96" y="0"/>
            <a:ext cx="12192000" cy="6858000"/>
          </a:xfrm>
          <a:prstGeom prst="rect">
            <a:avLst/>
          </a:prstGeom>
          <a:ln>
            <a:noFill/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4" y="217980"/>
            <a:ext cx="3906866" cy="28930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7000" y="3111062"/>
            <a:ext cx="5985421" cy="33738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156296" y="776287"/>
            <a:ext cx="4967521" cy="163058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Сделали  артикуляционную  разминку , выполнили лого-ритмические упражнения , рассказали  стихи  про букву «Ш» . «Прочитаем» карту и определим  направление движения !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4" y="3653842"/>
            <a:ext cx="3916486" cy="29373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41464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52129" y="156160"/>
            <a:ext cx="3664026" cy="4885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884" y="156160"/>
            <a:ext cx="5070103" cy="30690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256" y="3503804"/>
            <a:ext cx="4100596" cy="30754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5796845" y="5406653"/>
            <a:ext cx="5810162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 разыскали все буквы-подсказки , определили из чего они сделаны и подобрали  слова </a:t>
            </a:r>
            <a:r>
              <a:rPr lang="ru-RU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синонемы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разыскали все буквы-подсказки </a:t>
            </a:r>
            <a:r>
              <a:rPr lang="ru-RU" dirty="0" err="1" smtClean="0">
                <a:noFill/>
                <a:latin typeface="Times New Roman" panose="02020603050405020304" pitchFamily="18" charset="0"/>
                <a:cs typeface="Times New Roman" panose="02020603050405020304" pitchFamily="18" charset="0"/>
              </a:rPr>
              <a:t>нпрри</a:t>
            </a:r>
            <a:endParaRPr lang="ru-RU" dirty="0">
              <a:noFill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3143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306" y="944032"/>
            <a:ext cx="6349811" cy="47623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7514896" y="2462048"/>
            <a:ext cx="4393325" cy="172632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на штриховку в разных направлениях -  тренировка для пальчиков и возможность украсить букву  именинницу!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3235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0066" y="427125"/>
            <a:ext cx="3802804" cy="28521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273" y="3609718"/>
            <a:ext cx="3890389" cy="29177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427125"/>
            <a:ext cx="5144153" cy="44204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830283" y="5108028"/>
            <a:ext cx="5675586" cy="14194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 Буквоед уже  приготовил самый большой котел, что бы сварить несчастную букву «Ш».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выиграли веселое соревнование по перетягиванию каната и  отвоевали   букву «Ш».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882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766" y="282607"/>
            <a:ext cx="5452926" cy="40896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9365" y="2216510"/>
            <a:ext cx="5381296" cy="40359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77765" y="4939862"/>
            <a:ext cx="4929351" cy="14083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Волшебные шары со словами на букву «Ш» помогли окончательно изгнать Буквоеда                         из детского сада  и спасти  букву                                            в день ее рождения!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05593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8646" y="330267"/>
            <a:ext cx="3912434" cy="2934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9542" y="330267"/>
            <a:ext cx="4954846" cy="371613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5749157" y="4456385"/>
            <a:ext cx="5381297" cy="16240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Ребята решили сделать  подарок и  украсить букву   картинками  в названиях которых есть буква «Ш»  ! 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Степашка приглашает ребят на чаепитие по случаю спасения буквы  «Ш»  и ее дня рождения !!!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9117" y="3594859"/>
            <a:ext cx="3923433" cy="29425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951283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253</Words>
  <Application>Microsoft Office PowerPoint</Application>
  <PresentationFormat>Широкоэкранный</PresentationFormat>
  <Paragraphs>16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 ПК</dc:creator>
  <cp:lastModifiedBy>Домашний ПК</cp:lastModifiedBy>
  <cp:revision>10</cp:revision>
  <dcterms:created xsi:type="dcterms:W3CDTF">2019-12-29T15:00:07Z</dcterms:created>
  <dcterms:modified xsi:type="dcterms:W3CDTF">2020-01-02T08:18:57Z</dcterms:modified>
</cp:coreProperties>
</file>