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0" r:id="rId5"/>
    <p:sldId id="262" r:id="rId6"/>
    <p:sldId id="259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41918-4B06-4F18-B173-EC000C12F618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3F22F-D80D-4401-87CE-98D3869E6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Елена\Documents\молоко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32040" y="5805264"/>
            <a:ext cx="4211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Фадеева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Галина Ив.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ocuments\молоко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cuments\молоко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Елена\Documents\молоко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ocuments\кор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ocuments\молоко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cuments\молоко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7</cp:revision>
  <dcterms:created xsi:type="dcterms:W3CDTF">2019-05-15T11:35:46Z</dcterms:created>
  <dcterms:modified xsi:type="dcterms:W3CDTF">2020-01-02T13:21:01Z</dcterms:modified>
</cp:coreProperties>
</file>