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30B1876-509F-46D6-BD47-99E45152E5EC}" type="datetimeFigureOut">
              <a:rPr lang="ru-RU" smtClean="0"/>
              <a:t>04.11.2019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4F1BE85-8E26-4531-8115-225406ACCC9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2264" y="6215082"/>
            <a:ext cx="2571736" cy="64291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Выполнила Гуринова  Алиса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352326"/>
          </a:xfrm>
        </p:spPr>
        <p:txBody>
          <a:bodyPr/>
          <a:lstStyle/>
          <a:p>
            <a:r>
              <a:rPr lang="ru-RU" sz="9600" dirty="0" smtClean="0">
                <a:solidFill>
                  <a:srgbClr val="92D050"/>
                </a:solidFill>
              </a:rPr>
              <a:t>Проект «Насекомые»</a:t>
            </a:r>
            <a:endParaRPr lang="ru-RU" sz="9600" dirty="0">
              <a:solidFill>
                <a:srgbClr val="92D050"/>
              </a:solidFill>
            </a:endParaRPr>
          </a:p>
        </p:txBody>
      </p:sp>
      <p:pic>
        <p:nvPicPr>
          <p:cNvPr id="4" name="Рисунок 3" descr="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571744"/>
            <a:ext cx="8286808" cy="3643338"/>
          </a:xfrm>
          <a:prstGeom prst="round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sz="5400" dirty="0" smtClean="0">
                <a:solidFill>
                  <a:srgbClr val="7030A0"/>
                </a:solidFill>
              </a:rPr>
              <a:t>Что  мы знаем  о  них?</a:t>
            </a:r>
            <a:endParaRPr lang="ru-RU" sz="5400" dirty="0">
              <a:solidFill>
                <a:srgbClr val="7030A0"/>
              </a:solidFill>
            </a:endParaRPr>
          </a:p>
        </p:txBody>
      </p:sp>
      <p:pic>
        <p:nvPicPr>
          <p:cNvPr id="10" name="Содержимое 9" descr="1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71612"/>
            <a:ext cx="4714907" cy="4786346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9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000628" y="1500174"/>
            <a:ext cx="3707508" cy="500066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Насекомых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 планете намного больше, чем животных. Они были задолго до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динозавров.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Они обитают в почве, на земле, в воде, в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воздухе.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Есть насекомые большие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маленькие. Есть насекомые вредители и полезные ,красивые и опасные.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5716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</a:t>
            </a:r>
            <a:r>
              <a:rPr lang="ru-RU" sz="5400" dirty="0" smtClean="0">
                <a:solidFill>
                  <a:srgbClr val="7030A0"/>
                </a:solidFill>
              </a:rPr>
              <a:t>Что   мы  хотим  о  них       узнать? </a:t>
            </a:r>
            <a:endParaRPr lang="ru-RU" sz="5400" dirty="0">
              <a:solidFill>
                <a:srgbClr val="7030A0"/>
              </a:solidFill>
            </a:endParaRPr>
          </a:p>
        </p:txBody>
      </p:sp>
      <p:pic>
        <p:nvPicPr>
          <p:cNvPr id="16" name="Содержимое 15" descr="4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714488"/>
            <a:ext cx="5000660" cy="4857784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9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" name="Содержимое 14"/>
          <p:cNvSpPr>
            <a:spLocks noGrp="1"/>
          </p:cNvSpPr>
          <p:nvPr>
            <p:ph sz="half" idx="2"/>
          </p:nvPr>
        </p:nvSpPr>
        <p:spPr>
          <a:xfrm>
            <a:off x="5357818" y="1643050"/>
            <a:ext cx="3500462" cy="44529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400" dirty="0" smtClean="0">
                <a:solidFill>
                  <a:schemeClr val="bg1"/>
                </a:solidFill>
              </a:rPr>
              <a:t>Насекомые , которых мы встречаем каждый день, полезные или вредители ? 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186634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 </a:t>
            </a:r>
            <a:r>
              <a:rPr lang="ru-RU" sz="6000" dirty="0" smtClean="0">
                <a:solidFill>
                  <a:srgbClr val="7030A0"/>
                </a:solidFill>
              </a:rPr>
              <a:t>Божья   коровка</a:t>
            </a:r>
            <a:endParaRPr lang="ru-RU" sz="60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5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500174"/>
            <a:ext cx="4643470" cy="5000660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9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1524000"/>
            <a:ext cx="3850384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200" dirty="0" smtClean="0">
                <a:solidFill>
                  <a:schemeClr val="bg1"/>
                </a:solidFill>
              </a:rPr>
              <a:t>Божьи </a:t>
            </a:r>
            <a:r>
              <a:rPr lang="ru-RU" sz="3200" dirty="0" smtClean="0">
                <a:solidFill>
                  <a:schemeClr val="bg1"/>
                </a:solidFill>
              </a:rPr>
              <a:t>коровки внешне добрые  и медлительные насекомые. На самом деле, это беспощадные </a:t>
            </a:r>
            <a:r>
              <a:rPr lang="ru-RU" sz="3200" dirty="0" smtClean="0">
                <a:solidFill>
                  <a:schemeClr val="bg1"/>
                </a:solidFill>
              </a:rPr>
              <a:t>хищники . Они уничтожают вредителей –тлю.</a:t>
            </a:r>
            <a:endParaRPr lang="ru-RU" sz="3200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</a:t>
            </a:r>
            <a:r>
              <a:rPr lang="ru-RU" sz="6000" dirty="0" smtClean="0">
                <a:solidFill>
                  <a:srgbClr val="7030A0"/>
                </a:solidFill>
              </a:rPr>
              <a:t>Гусеница</a:t>
            </a:r>
            <a:endParaRPr lang="ru-RU" sz="6000" dirty="0">
              <a:solidFill>
                <a:srgbClr val="7030A0"/>
              </a:solidFill>
            </a:endParaRPr>
          </a:p>
        </p:txBody>
      </p:sp>
      <p:pic>
        <p:nvPicPr>
          <p:cNvPr id="12" name="Содержимое 11" descr="6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500174"/>
            <a:ext cx="4572032" cy="5000660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9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929190" y="1357298"/>
            <a:ext cx="3778946" cy="471490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Гусеницы   коварный враг растений. Они способны уничтожить зеленые листочки, испортить фрукты и ягоды. Избавиться от гусениц садоводам помогают птицы, но не так просто бывает найти на деревьях этих вредителей.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</a:t>
            </a:r>
            <a:r>
              <a:rPr lang="ru-RU" sz="6600" dirty="0" smtClean="0">
                <a:solidFill>
                  <a:srgbClr val="7030A0"/>
                </a:solidFill>
              </a:rPr>
              <a:t> Бабочка</a:t>
            </a:r>
            <a:endParaRPr lang="ru-RU" sz="66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8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357298"/>
            <a:ext cx="4500594" cy="5143536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9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      Но </a:t>
            </a:r>
            <a:r>
              <a:rPr lang="ru-RU" sz="2800" dirty="0" smtClean="0">
                <a:solidFill>
                  <a:schemeClr val="bg1"/>
                </a:solidFill>
              </a:rPr>
              <a:t>как же хороши становятся вредные гусеницы, когда превращаются в прекрасных бабочек! Эти чудесные создания порхают с цветка на цветок, лакомясь нектаром и перенося на лапках пыльцу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6000" dirty="0" smtClean="0">
                <a:solidFill>
                  <a:srgbClr val="7030A0"/>
                </a:solidFill>
              </a:rPr>
              <a:t>                Пчела                  </a:t>
            </a:r>
            <a:endParaRPr lang="ru-RU" sz="60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9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428736"/>
            <a:ext cx="4500594" cy="4786346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9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</a:t>
            </a:r>
            <a:r>
              <a:rPr lang="ru-RU" sz="2800" dirty="0" smtClean="0">
                <a:solidFill>
                  <a:schemeClr val="bg1"/>
                </a:solidFill>
              </a:rPr>
              <a:t>Пчелы живут и работают большими семьями, в которой у каждой есть свои обязанности: там есть пчела – «королева», рабочие пчелы, воины, строители и т.д. Они вместе запасают мед, которым </a:t>
            </a:r>
            <a:r>
              <a:rPr lang="ru-RU" dirty="0" smtClean="0">
                <a:solidFill>
                  <a:schemeClr val="bg1"/>
                </a:solidFill>
              </a:rPr>
              <a:t>щедро делятся с людьми.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571612"/>
            <a:ext cx="7858180" cy="4929222"/>
          </a:xfrm>
          <a:prstGeom prst="round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9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Кроме   вредителей   насекомых ,  существуют  и  полезные   насекомые , которые   приносят    большую  пользу   природе  и человеку.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127</TotalTime>
  <Words>240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Проект «Насекомые»</vt:lpstr>
      <vt:lpstr>      Что  мы знаем  о  них?</vt:lpstr>
      <vt:lpstr>       Что   мы  хотим  о  них       узнать? </vt:lpstr>
      <vt:lpstr>                 Божья   коровка</vt:lpstr>
      <vt:lpstr>                      Гусеница</vt:lpstr>
      <vt:lpstr>                        Бабочка</vt:lpstr>
      <vt:lpstr>                Пчела                  </vt:lpstr>
      <vt:lpstr>Кроме   вредителей   насекомых ,  существуют  и  полезные   насекомые , которые   приносят    большую  пользу   природе  и человеку.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«Насекомые»</dc:title>
  <dc:creator>*</dc:creator>
  <cp:lastModifiedBy>*</cp:lastModifiedBy>
  <cp:revision>13</cp:revision>
  <dcterms:created xsi:type="dcterms:W3CDTF">2019-11-04T11:32:49Z</dcterms:created>
  <dcterms:modified xsi:type="dcterms:W3CDTF">2019-11-04T13:40:25Z</dcterms:modified>
</cp:coreProperties>
</file>