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4" r:id="rId5"/>
    <p:sldId id="267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6A71-2191-4FEF-9DB4-BF931C978836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BEEE-C819-4A18-B933-41C899AD11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6A71-2191-4FEF-9DB4-BF931C978836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BEEE-C819-4A18-B933-41C899AD1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6A71-2191-4FEF-9DB4-BF931C978836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BEEE-C819-4A18-B933-41C899AD1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6A71-2191-4FEF-9DB4-BF931C978836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BEEE-C819-4A18-B933-41C899AD1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6A71-2191-4FEF-9DB4-BF931C978836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F62BEEE-C819-4A18-B933-41C899AD1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6A71-2191-4FEF-9DB4-BF931C978836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BEEE-C819-4A18-B933-41C899AD1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6A71-2191-4FEF-9DB4-BF931C978836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BEEE-C819-4A18-B933-41C899AD1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6A71-2191-4FEF-9DB4-BF931C978836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BEEE-C819-4A18-B933-41C899AD1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6A71-2191-4FEF-9DB4-BF931C978836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BEEE-C819-4A18-B933-41C899AD1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6A71-2191-4FEF-9DB4-BF931C978836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BEEE-C819-4A18-B933-41C899AD1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46A71-2191-4FEF-9DB4-BF931C978836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2BEEE-C819-4A18-B933-41C899AD1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346A71-2191-4FEF-9DB4-BF931C978836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F62BEEE-C819-4A18-B933-41C899AD11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Творческий проект</a:t>
            </a:r>
            <a:br>
              <a:rPr lang="ru-RU" dirty="0" smtClean="0"/>
            </a:br>
            <a:r>
              <a:rPr lang="ru-RU" dirty="0" smtClean="0"/>
              <a:t>«Хоккейные клюшки и щит»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pPr algn="r"/>
            <a:r>
              <a:rPr lang="ru-RU" dirty="0" smtClean="0"/>
              <a:t>Работу выполнил:</a:t>
            </a:r>
          </a:p>
          <a:p>
            <a:pPr algn="r"/>
            <a:r>
              <a:rPr lang="ru-RU" dirty="0" smtClean="0"/>
              <a:t>                                                                                                    Ученик 6 класса</a:t>
            </a:r>
          </a:p>
          <a:p>
            <a:pPr algn="r"/>
            <a:r>
              <a:rPr lang="ru-RU" dirty="0" smtClean="0"/>
              <a:t>                                    Плешков Егор</a:t>
            </a:r>
          </a:p>
          <a:p>
            <a:pPr algn="r"/>
            <a:r>
              <a:rPr lang="ru-RU" dirty="0" smtClean="0"/>
              <a:t>	Руководитель:</a:t>
            </a:r>
          </a:p>
          <a:p>
            <a:pPr algn="r"/>
            <a:r>
              <a:rPr lang="ru-RU" dirty="0" smtClean="0"/>
              <a:t>Плешкова Н.Л.</a:t>
            </a:r>
          </a:p>
          <a:p>
            <a:pPr algn="r"/>
            <a:r>
              <a:rPr lang="ru-RU" dirty="0" smtClean="0"/>
              <a:t> </a:t>
            </a:r>
          </a:p>
          <a:p>
            <a:pPr algn="r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Обоснование темы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1.Мы с папой очень любим хоккей. В свободное время ездим на каток и  играем, смотрим трансляции по телевизору. Я подумал, что можно сделать хоккейные клюшки и щит. И думаю, что щит с клюшками будет хорошо смотреться на стене.</a:t>
            </a:r>
          </a:p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Пользователь\Pictures\ска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143116"/>
            <a:ext cx="3286148" cy="3561907"/>
          </a:xfrm>
          <a:prstGeom prst="rect">
            <a:avLst/>
          </a:prstGeom>
          <a:noFill/>
        </p:spPr>
      </p:pic>
      <p:pic>
        <p:nvPicPr>
          <p:cNvPr id="3" name="Рисунок 2" descr="C:\Users\Пользователь\Pictures\klyushka-11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571744"/>
            <a:ext cx="2571767" cy="271464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Эмблемы хоккея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Последовательность изготовления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700808"/>
            <a:ext cx="245861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628800"/>
            <a:ext cx="280831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5" descr="C:\Users\Пользователь\AppData\Local\Microsoft\Windows\Temporary Internet Files\Content.Word\20170428_164330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1187624" y="4509120"/>
            <a:ext cx="2376264" cy="1905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5" descr="C:\Users\Пользователь\AppData\Local\Microsoft\Windows\Temporary Internet Files\Content.Word\20170428_171736.jpg"/>
          <p:cNvPicPr>
            <a:picLocks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5652120" y="4293096"/>
            <a:ext cx="259228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Готовая работа</a:t>
            </a:r>
            <a:endParaRPr lang="ru-RU" dirty="0"/>
          </a:p>
        </p:txBody>
      </p:sp>
      <p:pic>
        <p:nvPicPr>
          <p:cNvPr id="4" name="Содержимое 3" descr="C:\Users\Пользователь\AppData\Local\Microsoft\Windows\Temporary Internet Files\Content.Word\20170428_18130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690277" y="2047477"/>
            <a:ext cx="4786348" cy="3548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75</TotalTime>
  <Words>66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Творческий проект «Хоккейные клюшки и щит»</vt:lpstr>
      <vt:lpstr>Обоснование темы проекта</vt:lpstr>
      <vt:lpstr>Эмблемы хоккея</vt:lpstr>
      <vt:lpstr>Последовательность изготовления</vt:lpstr>
      <vt:lpstr>Готовая работа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Хоккейные клюшки и щит</dc:title>
  <dc:creator>user</dc:creator>
  <cp:lastModifiedBy>Пользователь</cp:lastModifiedBy>
  <cp:revision>17</cp:revision>
  <dcterms:created xsi:type="dcterms:W3CDTF">2017-05-13T05:35:56Z</dcterms:created>
  <dcterms:modified xsi:type="dcterms:W3CDTF">2020-01-02T20:05:54Z</dcterms:modified>
</cp:coreProperties>
</file>