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39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00ECF-1359-4677-B028-7BAC9A1D2336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29F366-5F5E-4C9D-BC85-2D2036970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551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00ECF-1359-4677-B028-7BAC9A1D2336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29F366-5F5E-4C9D-BC85-2D20369700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5360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 pitchFamily="18" charset="0"/>
              </a:rPr>
              <a:t>What do you know about </a:t>
            </a:r>
            <a:b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 pitchFamily="18" charset="0"/>
              </a:rPr>
            </a:br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cs typeface="Times New Roman" pitchFamily="18" charset="0"/>
              </a:rPr>
              <a:t>London Zoo?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2979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8175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82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6674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0736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131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4151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8991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4302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732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5872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455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42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3538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What do you know about  London Zoo?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do you know about  London Zoo?</dc:title>
  <dc:creator>HP</dc:creator>
  <cp:lastModifiedBy>HP</cp:lastModifiedBy>
  <cp:revision>2</cp:revision>
  <dcterms:created xsi:type="dcterms:W3CDTF">2020-01-02T17:24:40Z</dcterms:created>
  <dcterms:modified xsi:type="dcterms:W3CDTF">2020-01-02T17:25:11Z</dcterms:modified>
</cp:coreProperties>
</file>