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7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tags+xml" PartName="/ppt/tags/tag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presentationml.notesSlide+xml" PartName="/ppt/notesSlides/notesSlide1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slide+xml" PartName="/ppt/slides/slide26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7" r:id="rId2"/>
    <p:sldId id="259" r:id="rId3"/>
    <p:sldId id="265" r:id="rId4"/>
    <p:sldId id="256" r:id="rId5"/>
    <p:sldId id="260" r:id="rId6"/>
    <p:sldId id="261" r:id="rId7"/>
    <p:sldId id="262" r:id="rId8"/>
    <p:sldId id="266" r:id="rId9"/>
    <p:sldId id="263" r:id="rId10"/>
    <p:sldId id="264" r:id="rId11"/>
    <p:sldId id="267" r:id="rId12"/>
    <p:sldId id="268" r:id="rId13"/>
    <p:sldId id="269" r:id="rId14"/>
    <p:sldId id="270" r:id="rId15"/>
    <p:sldId id="271" r:id="rId16"/>
    <p:sldId id="272" r:id="rId17"/>
    <p:sldId id="287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</p:sldIdLst>
  <p:sldSz cx="9144000" cy="6858000" type="screen4x3"/>
  <p:notesSz cx="6858000" cy="9144000"/>
  <p:custDataLst>
    <p:tags r:id="rId33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6" d="100"/>
          <a:sy n="66" d="100"/>
        </p:scale>
        <p:origin x="-1650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A2FC7F-3585-49A5-8A17-1451B706C5D1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AD9088-1D70-424A-B6E6-BAC0222D0F5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D9088-1D70-424A-B6E6-BAC0222D0F5D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uk-UA" smtClean="0"/>
              <a:t>Клацніть піктограму, щоб додати зображення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26EFB-E8F7-412E-B84E-482B6F127D0D}" type="datetimeFigureOut">
              <a:rPr lang="ru-RU" smtClean="0"/>
              <a:pPr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CCFBC-2931-4415-99C4-D4EEAB4A78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4293096"/>
            <a:ext cx="9144000" cy="256490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5458618"/>
          </a:xfrm>
        </p:spPr>
        <p:txBody>
          <a:bodyPr>
            <a:noAutofit/>
          </a:bodyPr>
          <a:lstStyle/>
          <a:p>
            <a: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																						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высшей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категории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МБДОУ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“Чебурашка”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п.Плесецк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3600" b="1" i="1" dirty="0" err="1" smtClean="0">
                <a:latin typeface="Times New Roman" pitchFamily="18" charset="0"/>
                <a:cs typeface="Times New Roman" pitchFamily="18" charset="0"/>
              </a:rPr>
              <a:t>Загоскина</a:t>
            </a:r>
            <a:r>
              <a:rPr lang="uk-UA" sz="3600" b="1" i="1" dirty="0" smtClean="0">
                <a:latin typeface="Times New Roman" pitchFamily="18" charset="0"/>
                <a:cs typeface="Times New Roman" pitchFamily="18" charset="0"/>
              </a:rPr>
              <a:t> Л.Г.</a:t>
            </a:r>
            <a: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6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66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pic>
        <p:nvPicPr>
          <p:cNvPr id="6" name="Рисунок 5" descr="eaf48f8ddf6eb836a5a48e027c6ab33f--scotch-tape-puppet-sh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4149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9512" y="260648"/>
            <a:ext cx="89644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			Кружок				</a:t>
            </a:r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«Бумажные фантазии»</a:t>
            </a:r>
          </a:p>
          <a:p>
            <a:pPr algn="ctr"/>
            <a:r>
              <a:rPr lang="ru-RU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Старшая группа</a:t>
            </a:r>
            <a:endParaRPr lang="ru-RU" sz="4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Телёночек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81112_1521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052736"/>
            <a:ext cx="9144000" cy="5805264"/>
          </a:xfrm>
          <a:prstGeom prst="rect">
            <a:avLst/>
          </a:prstGeom>
        </p:spPr>
      </p:pic>
      <p:pic>
        <p:nvPicPr>
          <p:cNvPr id="6" name="Рисунок 5" descr="20181210_13105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Лягушата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81210_1252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Крабики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3_152016_Burst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  <p:pic>
        <p:nvPicPr>
          <p:cNvPr id="5" name="Рисунок 4" descr="20181127_12370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75432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из бумаги сложенной гармошкой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26267453_SS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772816"/>
            <a:ext cx="9144000" cy="5085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217024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Куколки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10_12413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Веселые снеговики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07_15353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  <p:pic>
        <p:nvPicPr>
          <p:cNvPr id="5" name="Рисунок 4" descr="20181210_08275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лесу родились ёлочки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12_1524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  <p:pic>
        <p:nvPicPr>
          <p:cNvPr id="5" name="Рисунок 4" descr="20181212_17313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мтииьтбтбб\Desktop\Рисунок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01566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Новогодняя гирлянда</a:t>
            </a:r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20181217_1647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  <p:pic>
        <p:nvPicPr>
          <p:cNvPr id="10" name="Рисунок 9" descr="20181218_153223_Burst0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980728"/>
            <a:ext cx="9144000" cy="5877272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196752"/>
            <a:ext cx="9144000" cy="298543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Забавные игрушки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70C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(совместная деятельность с детьми вне занятий) </a:t>
            </a:r>
            <a:endParaRPr lang="ru-RU" sz="5400" b="1" dirty="0">
              <a:ln w="11430"/>
              <a:solidFill>
                <a:srgbClr val="0070C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Цветы к дню матери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2_12383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9144000" cy="2852936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332656"/>
            <a:ext cx="4906888" cy="782960"/>
          </a:xfrm>
        </p:spPr>
        <p:txBody>
          <a:bodyPr>
            <a:noAutofit/>
          </a:bodyPr>
          <a:lstStyle/>
          <a:p>
            <a:r>
              <a:rPr lang="uk-UA" sz="5400" b="1" i="1" dirty="0" err="1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uk-UA" sz="5400" b="1" i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sz="5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/>
          <a:lstStyle/>
          <a:p>
            <a:pPr>
              <a:buNone/>
            </a:pPr>
            <a:r>
              <a:rPr lang="uk-UA" dirty="0" err="1" smtClean="0"/>
              <a:t>Задачи</a:t>
            </a:r>
            <a:r>
              <a:rPr lang="uk-UA" dirty="0" smtClean="0"/>
              <a:t>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Знакомить детей с основными понятиями и базовыми формами разных техник.</a:t>
            </a:r>
            <a:endParaRPr lang="uk-UA" dirty="0" smtClean="0"/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Обучать различным приемам работы с бумагой.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Создавать композиции с изделиями, выполненными в различных техниках работы с бумагой.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 рук и глазомер.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Воспитывать интерес к искусству бумажной пластики.</a:t>
            </a:r>
            <a:endParaRPr lang="uk-UA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979712" y="1484784"/>
            <a:ext cx="65527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 детей средствами бумажной пластики.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Снежинки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2_08253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052736"/>
            <a:ext cx="9144000" cy="5805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Снеговики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8_1015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Зайчата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04_16015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Забавные гусеницы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03_1700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Разноцветные веера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8_1633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Зимние деревья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205_174913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24744"/>
            <a:ext cx="9144000" cy="5733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Гости из сказки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8_16135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96752"/>
            <a:ext cx="9144000" cy="5661248"/>
          </a:xfrm>
          <a:prstGeom prst="rect">
            <a:avLst/>
          </a:prstGeom>
        </p:spPr>
      </p:pic>
      <p:pic>
        <p:nvPicPr>
          <p:cNvPr id="6" name="Рисунок 5" descr="20181204_160540_Burst0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1196752"/>
            <a:ext cx="9144000" cy="56612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0181127_10391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1124744"/>
            <a:ext cx="4427984" cy="2880320"/>
          </a:xfrm>
          <a:prstGeom prst="rect">
            <a:avLst/>
          </a:prstGeom>
        </p:spPr>
      </p:pic>
      <p:pic>
        <p:nvPicPr>
          <p:cNvPr id="5" name="Рисунок 4" descr="20181022_13171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27984" y="1124744"/>
            <a:ext cx="4716016" cy="2880320"/>
          </a:xfrm>
          <a:prstGeom prst="rect">
            <a:avLst/>
          </a:prstGeom>
        </p:spPr>
      </p:pic>
      <p:pic>
        <p:nvPicPr>
          <p:cNvPr id="6" name="Рисунок 5" descr="20181203_13121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10800000">
            <a:off x="-2" y="4005064"/>
            <a:ext cx="4427985" cy="2852936"/>
          </a:xfrm>
          <a:prstGeom prst="rect">
            <a:avLst/>
          </a:prstGeom>
        </p:spPr>
      </p:pic>
      <p:pic>
        <p:nvPicPr>
          <p:cNvPr id="7" name="Рисунок 6" descr="IMG_20181009_07224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427984" y="4005064"/>
            <a:ext cx="4716016" cy="28529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99592" y="620688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 descr="20181204_16121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5400000">
            <a:off x="-382861" y="2191171"/>
            <a:ext cx="5661250" cy="3672408"/>
          </a:xfrm>
          <a:prstGeom prst="rect">
            <a:avLst/>
          </a:prstGeom>
        </p:spPr>
      </p:pic>
      <p:pic>
        <p:nvPicPr>
          <p:cNvPr id="5" name="Рисунок 4" descr="20181206_07393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3705411" y="2205605"/>
            <a:ext cx="5663000" cy="36417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Поделки с мамами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4" name="Рисунок 3" descr="20181212_0954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404664"/>
            <a:ext cx="9144000" cy="6192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352928" cy="212365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из бумажных полосок </a:t>
            </a:r>
            <a:endParaRPr lang="ru-RU" sz="6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slide-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5536" y="2636912"/>
            <a:ext cx="8280920" cy="38164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556792"/>
            <a:ext cx="9144000" cy="304698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IMG_20181004_1538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55576" y="1376772"/>
            <a:ext cx="7308304" cy="54812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Бабочки</a:t>
            </a:r>
            <a:endParaRPr lang="ru-RU" sz="4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20181108_17244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0" y="764704"/>
            <a:ext cx="9144000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0181122_1257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476672"/>
            <a:ext cx="9144000" cy="6381328"/>
          </a:xfrm>
          <a:prstGeom prst="rect">
            <a:avLst/>
          </a:prstGeom>
        </p:spPr>
      </p:pic>
      <p:pic>
        <p:nvPicPr>
          <p:cNvPr id="6" name="Рисунок 5" descr="20181015_1537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646485" y="736097"/>
            <a:ext cx="3437683" cy="6121901"/>
          </a:xfrm>
          <a:prstGeom prst="rect">
            <a:avLst/>
          </a:prstGeom>
        </p:spPr>
      </p:pic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Рыбки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81015_153751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764704"/>
            <a:ext cx="4067944" cy="6093296"/>
          </a:xfrm>
          <a:prstGeom prst="rect">
            <a:avLst/>
          </a:prstGeom>
        </p:spPr>
      </p:pic>
      <p:pic>
        <p:nvPicPr>
          <p:cNvPr id="8" name="Рисунок 7" descr="20181122_125728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88025" y="764704"/>
            <a:ext cx="4355976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Лебеди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20181019_16215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pic>
        <p:nvPicPr>
          <p:cNvPr id="6" name="Рисунок 5" descr="20181210_13141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Осеннее дерево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20181026_1544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764704"/>
            <a:ext cx="9144000" cy="6093296"/>
          </a:xfrm>
          <a:prstGeom prst="rect">
            <a:avLst/>
          </a:prstGeom>
        </p:spPr>
      </p:pic>
      <p:pic>
        <p:nvPicPr>
          <p:cNvPr id="8" name="Рисунок 7" descr="20181108_17294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0" y="764704"/>
            <a:ext cx="9144000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144000" cy="286232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Конструирование из круга с элементами аппликации</a:t>
            </a:r>
            <a:endParaRPr lang="ru-RU" sz="6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ello_html_m3e1db44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068960"/>
            <a:ext cx="9144000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20181102_15355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rot="10800000">
            <a:off x="0" y="764704"/>
            <a:ext cx="9144000" cy="60932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"/>
            <a:ext cx="9144000" cy="76944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Божья коровка</a:t>
            </a:r>
            <a:endParaRPr lang="ru-RU" sz="4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20181102_1642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10800000">
            <a:off x="0" y="764704"/>
            <a:ext cx="9144000" cy="60932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3cf1880ff6f9f1f8a90daa78f1bc15ddf32"/>
</p:tagLst>
</file>

<file path=ppt/theme/theme1.xml><?xml version="1.0" encoding="utf-8"?>
<a:theme xmlns:a="http://schemas.openxmlformats.org/drawingml/2006/main" name="Бумажные цветы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Бумажные цветы</Template>
  <TotalTime>328</TotalTime>
  <Words>127</Words>
  <Application>Microsoft Office PowerPoint</Application>
  <PresentationFormat>Экран (4:3)</PresentationFormat>
  <Paragraphs>40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Бумажные цветы</vt:lpstr>
      <vt:lpstr>                        Воспитатель высшей категории МБДОУ “Чебурашка” п.Плесецк Загоскина Л.Г. </vt:lpstr>
      <vt:lpstr>Цель: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PowerPoint</dc:title>
  <dc:creator>Волошина</dc:creator>
  <cp:lastModifiedBy>Денис</cp:lastModifiedBy>
  <cp:revision>19</cp:revision>
  <dcterms:created xsi:type="dcterms:W3CDTF">2017-07-28T18:58:18Z</dcterms:created>
  <dcterms:modified xsi:type="dcterms:W3CDTF">2020-01-03T13:08:33Z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3126542</vt:lpwstr>
  </property>
  <property fmtid="{D5CDD505-2E9C-101B-9397-08002B2CF9AE}" name="NXPowerLiteSettings" pid="3">
    <vt:lpwstr>C700052003A000</vt:lpwstr>
  </property>
  <property fmtid="{D5CDD505-2E9C-101B-9397-08002B2CF9AE}" name="NXPowerLiteVersion" pid="4">
    <vt:lpwstr>D8.0.4</vt:lpwstr>
  </property>
</Properties>
</file>