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73" r:id="rId5"/>
    <p:sldId id="272" r:id="rId6"/>
    <p:sldId id="259" r:id="rId7"/>
    <p:sldId id="271" r:id="rId8"/>
    <p:sldId id="260" r:id="rId9"/>
    <p:sldId id="267" r:id="rId10"/>
    <p:sldId id="263" r:id="rId11"/>
    <p:sldId id="261" r:id="rId12"/>
    <p:sldId id="262" r:id="rId13"/>
    <p:sldId id="264" r:id="rId14"/>
    <p:sldId id="265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76431-2B90-4613-8A72-96C3DA347E2F}" type="datetimeFigureOut">
              <a:rPr lang="ru-RU" smtClean="0"/>
              <a:pPr/>
              <a:t>28.11.2019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2D97F-470B-42EE-B85B-C0875CDDA4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i="1" dirty="0" smtClean="0">
                <a:solidFill>
                  <a:srgbClr val="FF0000"/>
                </a:solidFill>
              </a:rPr>
              <a:t>КВН</a:t>
            </a:r>
            <a:endParaRPr lang="ru-RU" sz="88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Химики и Биологи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Получить, используя имеющиеся реактивы 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Малиновый сироп</a:t>
            </a:r>
          </a:p>
          <a:p>
            <a:r>
              <a:rPr lang="ru-RU" sz="6600" b="1" dirty="0" smtClean="0">
                <a:solidFill>
                  <a:srgbClr val="FF0000"/>
                </a:solidFill>
              </a:rPr>
              <a:t>Химический творожок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Конкурс любителей поесть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Как очистить куриное яйцо , не разбивая его?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Практический эксперимент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Правда ли это?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Фотосинтез относится к физическим явлениям.</a:t>
            </a:r>
          </a:p>
          <a:p>
            <a:r>
              <a:rPr lang="ru-RU" dirty="0" smtClean="0"/>
              <a:t>Алюминий – легкий</a:t>
            </a:r>
            <a:r>
              <a:rPr lang="ru-RU" dirty="0" smtClean="0"/>
              <a:t>, тугоплавкий </a:t>
            </a:r>
            <a:r>
              <a:rPr lang="ru-RU" dirty="0" smtClean="0"/>
              <a:t>металл. </a:t>
            </a:r>
          </a:p>
          <a:p>
            <a:r>
              <a:rPr lang="ru-RU" dirty="0" smtClean="0"/>
              <a:t>Карл Линней – основоположник науки о наследственности и </a:t>
            </a:r>
            <a:r>
              <a:rPr lang="ru-RU" dirty="0" smtClean="0"/>
              <a:t>изменчивости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Фтор химический элемент входит в состав зубной эмали.</a:t>
            </a:r>
          </a:p>
          <a:p>
            <a:r>
              <a:rPr lang="ru-RU" dirty="0" smtClean="0"/>
              <a:t>Магний и калий –необходимые элементы для работы сердца, поэтому сердечникам надо в пищевой рацион добавлять курагу.</a:t>
            </a:r>
          </a:p>
          <a:p>
            <a:r>
              <a:rPr lang="ru-RU" dirty="0" smtClean="0"/>
              <a:t>Лакмус в кислой среде –фиолетовый.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Определи вещество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В трех пронумерованных склянках                  ( неподписанных) находятся растворы веществ: </a:t>
            </a:r>
          </a:p>
          <a:p>
            <a:pPr lvl="1"/>
            <a:r>
              <a:rPr lang="ru-RU" sz="3600" b="1" i="1" dirty="0" smtClean="0"/>
              <a:t>соляная кислота, </a:t>
            </a:r>
          </a:p>
          <a:p>
            <a:pPr lvl="1"/>
            <a:r>
              <a:rPr lang="ru-RU" sz="3600" b="1" i="1" dirty="0" smtClean="0"/>
              <a:t>поваренная соль, </a:t>
            </a:r>
          </a:p>
          <a:p>
            <a:pPr lvl="1"/>
            <a:r>
              <a:rPr lang="ru-RU" sz="3600" b="1" i="1" dirty="0" err="1" smtClean="0"/>
              <a:t>гидроксид</a:t>
            </a:r>
            <a:r>
              <a:rPr lang="ru-RU" sz="3600" b="1" i="1" dirty="0" smtClean="0"/>
              <a:t> натрия.</a:t>
            </a:r>
          </a:p>
          <a:p>
            <a:r>
              <a:rPr lang="ru-RU" sz="3600" dirty="0" smtClean="0"/>
              <a:t> Определите  эти вещества.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Перед вами в правом столбце названия химических и биологических понятий  , а в левом- тривиальные, распространенные в разговорной речи. Ваша задача- определить пары синонимов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2000240"/>
          <a:ext cx="9144000" cy="485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93"/>
                <a:gridCol w="4535407"/>
              </a:tblGrid>
              <a:tr h="485776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Угарный газ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Мел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Пресмыкающиеся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Питьевая сода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Поваренная соль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Поташ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dirty="0" smtClean="0"/>
                        <a:t>Негашеная</a:t>
                      </a:r>
                      <a:r>
                        <a:rPr lang="ru-RU" sz="2400" baseline="0" dirty="0" smtClean="0"/>
                        <a:t>  известь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Лизосомы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Киноварь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Гаметы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Медный блеск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sz="2400" baseline="0" dirty="0" smtClean="0"/>
                        <a:t>Метаболизм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dirty="0" smtClean="0"/>
                        <a:t> Карбонат калия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Рептилии</a:t>
                      </a:r>
                      <a:endParaRPr lang="ru-RU" sz="2400" dirty="0" smtClean="0"/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</a:t>
                      </a:r>
                      <a:r>
                        <a:rPr lang="ru-RU" sz="2400" dirty="0" smtClean="0"/>
                        <a:t>Гидрокарбонат</a:t>
                      </a:r>
                      <a:r>
                        <a:rPr lang="ru-RU" sz="2400" baseline="0" dirty="0" smtClean="0"/>
                        <a:t> калия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Киллеры клетки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Сульфид ртути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Хлорид натрия 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Обмен веществ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Сульфат меди (</a:t>
                      </a:r>
                      <a:r>
                        <a:rPr lang="en-US" sz="2400" baseline="0" dirty="0" smtClean="0"/>
                        <a:t>II</a:t>
                      </a:r>
                      <a:r>
                        <a:rPr lang="ru-RU" sz="2400" baseline="0" dirty="0" smtClean="0"/>
                        <a:t>)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Оксид кальция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Карбонат кальция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Оксид углерода(</a:t>
                      </a:r>
                      <a:r>
                        <a:rPr lang="en-US" sz="2400" baseline="0" dirty="0" smtClean="0"/>
                        <a:t>II</a:t>
                      </a:r>
                      <a:r>
                        <a:rPr lang="ru-RU" sz="2400" baseline="0" dirty="0" smtClean="0"/>
                        <a:t>)</a:t>
                      </a:r>
                    </a:p>
                    <a:p>
                      <a:pPr marL="342900" indent="-342900">
                        <a:buFont typeface="+mj-lt"/>
                        <a:buAutoNum type="alphaUcPeriod"/>
                      </a:pPr>
                      <a:r>
                        <a:rPr lang="ru-RU" sz="2400" baseline="0" dirty="0" smtClean="0"/>
                        <a:t> Половые клетки</a:t>
                      </a:r>
                    </a:p>
                    <a:p>
                      <a:endParaRPr lang="ru-RU" sz="2400" dirty="0" smtClean="0"/>
                    </a:p>
                  </a:txBody>
                  <a:tcPr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V="1">
            <a:off x="1500166" y="8598254"/>
            <a:ext cx="7186634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Презентация команд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Лови ошибку</a:t>
            </a:r>
            <a:endParaRPr lang="ru-RU" b="1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«Пауки — единственные насекомые, которые плетут паутину</a:t>
            </a:r>
          </a:p>
          <a:p>
            <a:r>
              <a:rPr lang="ru-RU" dirty="0" smtClean="0"/>
              <a:t>1.Хлор с водородом образуют соляную кислоту.</a:t>
            </a:r>
            <a:br>
              <a:rPr lang="ru-RU" dirty="0" smtClean="0"/>
            </a:br>
            <a:r>
              <a:rPr lang="ru-RU" dirty="0" smtClean="0"/>
              <a:t>2.Алмаз не является металлом. Это простое вещество, образованное атомами углерода.</a:t>
            </a:r>
            <a:br>
              <a:rPr lang="ru-RU" dirty="0" smtClean="0"/>
            </a:br>
            <a:r>
              <a:rPr lang="ru-RU" dirty="0" smtClean="0"/>
              <a:t>3.Химия - это наука о веществах, их свойствах, превращениях и явлениях, сопровождающих эти превращения.</a:t>
            </a:r>
            <a:br>
              <a:rPr lang="ru-RU" dirty="0" smtClean="0"/>
            </a:br>
            <a:r>
              <a:rPr lang="ru-RU" dirty="0" smtClean="0"/>
              <a:t>4.Реакции бывают: соединения, обмена, замещения, разложения.</a:t>
            </a:r>
            <a:br>
              <a:rPr lang="ru-RU" dirty="0" smtClean="0"/>
            </a:br>
            <a:r>
              <a:rPr lang="ru-RU" dirty="0" smtClean="0"/>
              <a:t>5.Алюминий и железо разные металлы и изготовление железных ведер из него невозможно.</a:t>
            </a:r>
            <a:br>
              <a:rPr lang="ru-RU" dirty="0" smtClean="0"/>
            </a:br>
            <a:r>
              <a:rPr lang="ru-RU" smtClean="0"/>
              <a:t>6.Углекислый газ применяют для изготовления шипучих напитков.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500042"/>
            <a:ext cx="8568952" cy="6000792"/>
          </a:xfrm>
          <a:prstGeom prst="rect">
            <a:avLst/>
          </a:prstGeo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3200" dirty="0" smtClean="0"/>
              <a:t>1. </a:t>
            </a:r>
            <a:r>
              <a:rPr lang="ru-RU" sz="3200" dirty="0" err="1" smtClean="0"/>
              <a:t>Г.Мендель</a:t>
            </a:r>
            <a:r>
              <a:rPr lang="ru-RU" sz="3200" dirty="0" smtClean="0"/>
              <a:t> скрещивал две чистые линии растений гороха. 2. Они отличались по двум признакам- желтому и зеленому цвету семян. 3. В первом поколении от скрещивания этих линий появились растения дающие только плоды с желтыми семенами. 4. Во втором поколении, полученном от скрещиваний гибридов первого поколения, появились растения, как с желтыми, так и с зелеными </a:t>
            </a:r>
            <a:r>
              <a:rPr lang="ru-RU" sz="3200" dirty="0" err="1" smtClean="0"/>
              <a:t>семяенами</a:t>
            </a:r>
            <a:r>
              <a:rPr lang="ru-RU" sz="3200" dirty="0" smtClean="0"/>
              <a:t>. 5. При этом половина гибридов давала желтые семена. 6. Окраску семян, проявившуюся в двух поколениях гибридов (желтую), назвали рецессивной.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6778256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214422"/>
            <a:ext cx="9144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Найдите ошибки </a:t>
            </a:r>
            <a:r>
              <a:rPr lang="ru-RU" dirty="0"/>
              <a:t>в </a:t>
            </a:r>
            <a:r>
              <a:rPr lang="ru-RU" dirty="0" smtClean="0"/>
              <a:t>приведённом тексте</a:t>
            </a:r>
            <a:r>
              <a:rPr lang="ru-RU" dirty="0"/>
              <a:t>, </a:t>
            </a:r>
            <a:r>
              <a:rPr lang="ru-RU" dirty="0" smtClean="0"/>
              <a:t>исправьте </a:t>
            </a:r>
            <a:r>
              <a:rPr lang="ru-RU" dirty="0"/>
              <a:t>их, </a:t>
            </a:r>
            <a:r>
              <a:rPr lang="ru-RU" dirty="0" smtClean="0"/>
              <a:t>укажите номера предложений</a:t>
            </a:r>
            <a:r>
              <a:rPr lang="ru-RU" dirty="0"/>
              <a:t>, в </a:t>
            </a:r>
            <a:r>
              <a:rPr lang="ru-RU" dirty="0" smtClean="0"/>
              <a:t>которых </a:t>
            </a:r>
            <a:r>
              <a:rPr lang="ru-RU" dirty="0"/>
              <a:t>они </a:t>
            </a:r>
            <a:r>
              <a:rPr lang="ru-RU" dirty="0" smtClean="0"/>
              <a:t>сделаны</a:t>
            </a:r>
            <a:r>
              <a:rPr lang="ru-RU" dirty="0"/>
              <a:t>, </a:t>
            </a:r>
            <a:r>
              <a:rPr lang="ru-RU" dirty="0" smtClean="0"/>
              <a:t>запишите </a:t>
            </a:r>
            <a:r>
              <a:rPr lang="ru-RU" dirty="0"/>
              <a:t>эти </a:t>
            </a:r>
            <a:r>
              <a:rPr lang="ru-RU" dirty="0" smtClean="0"/>
              <a:t>предложения </a:t>
            </a:r>
            <a:r>
              <a:rPr lang="ru-RU" dirty="0"/>
              <a:t>без </a:t>
            </a:r>
            <a:r>
              <a:rPr lang="ru-RU" dirty="0" smtClean="0"/>
              <a:t>ошибок.</a:t>
            </a:r>
            <a:endParaRPr lang="en-US" dirty="0" smtClean="0"/>
          </a:p>
          <a:p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ru-RU" dirty="0"/>
          </a:p>
          <a:p>
            <a:r>
              <a:rPr lang="ru-RU" dirty="0"/>
              <a:t>1. Все живые </a:t>
            </a:r>
            <a:r>
              <a:rPr lang="ru-RU" dirty="0" smtClean="0"/>
              <a:t>организмы</a:t>
            </a:r>
            <a:r>
              <a:rPr lang="ru-RU" dirty="0"/>
              <a:t> — </a:t>
            </a:r>
            <a:r>
              <a:rPr lang="ru-RU" dirty="0" smtClean="0"/>
              <a:t>животные</a:t>
            </a:r>
            <a:r>
              <a:rPr lang="ru-RU" dirty="0"/>
              <a:t>, </a:t>
            </a:r>
            <a:r>
              <a:rPr lang="ru-RU" dirty="0" smtClean="0"/>
              <a:t>растения</a:t>
            </a:r>
            <a:r>
              <a:rPr lang="ru-RU" dirty="0"/>
              <a:t>, грибы, </a:t>
            </a:r>
            <a:r>
              <a:rPr lang="ru-RU" dirty="0" smtClean="0"/>
              <a:t>бактерии</a:t>
            </a:r>
            <a:r>
              <a:rPr lang="ru-RU" dirty="0"/>
              <a:t>, </a:t>
            </a:r>
            <a:r>
              <a:rPr lang="ru-RU" dirty="0" smtClean="0"/>
              <a:t>вирусы</a:t>
            </a:r>
            <a:r>
              <a:rPr lang="ru-RU" dirty="0"/>
              <a:t> — </a:t>
            </a:r>
            <a:r>
              <a:rPr lang="ru-RU" dirty="0" smtClean="0"/>
              <a:t>состоят </a:t>
            </a:r>
            <a:r>
              <a:rPr lang="ru-RU" dirty="0"/>
              <a:t>из </a:t>
            </a:r>
            <a:r>
              <a:rPr lang="ru-RU" dirty="0" smtClean="0"/>
              <a:t>клеток</a:t>
            </a:r>
            <a:r>
              <a:rPr lang="ru-RU" dirty="0"/>
              <a:t>.</a:t>
            </a:r>
          </a:p>
          <a:p>
            <a:r>
              <a:rPr lang="ru-RU" dirty="0"/>
              <a:t>2. Любые </a:t>
            </a:r>
            <a:r>
              <a:rPr lang="ru-RU" dirty="0" smtClean="0"/>
              <a:t>клетки </a:t>
            </a:r>
            <a:r>
              <a:rPr lang="ru-RU" dirty="0"/>
              <a:t>имеют </a:t>
            </a:r>
            <a:r>
              <a:rPr lang="ru-RU" dirty="0" smtClean="0"/>
              <a:t>плазматическую мембрану</a:t>
            </a:r>
            <a:r>
              <a:rPr lang="ru-RU" dirty="0"/>
              <a:t>.</a:t>
            </a:r>
          </a:p>
          <a:p>
            <a:r>
              <a:rPr lang="ru-RU" dirty="0"/>
              <a:t>3. </a:t>
            </a:r>
            <a:r>
              <a:rPr lang="ru-RU" dirty="0" smtClean="0"/>
              <a:t>Снаружи </a:t>
            </a:r>
            <a:r>
              <a:rPr lang="ru-RU" dirty="0"/>
              <a:t>от </a:t>
            </a:r>
            <a:r>
              <a:rPr lang="ru-RU" dirty="0" smtClean="0"/>
              <a:t>мембраны </a:t>
            </a:r>
            <a:r>
              <a:rPr lang="ru-RU" dirty="0"/>
              <a:t>у </a:t>
            </a:r>
            <a:r>
              <a:rPr lang="ru-RU" dirty="0" smtClean="0"/>
              <a:t>клеток </a:t>
            </a:r>
            <a:r>
              <a:rPr lang="ru-RU" dirty="0"/>
              <a:t>живых </a:t>
            </a:r>
            <a:r>
              <a:rPr lang="ru-RU" dirty="0" smtClean="0"/>
              <a:t>организмов имеется жесткая клеточная стенка</a:t>
            </a:r>
            <a:r>
              <a:rPr lang="ru-RU" dirty="0"/>
              <a:t>.</a:t>
            </a:r>
          </a:p>
          <a:p>
            <a:r>
              <a:rPr lang="ru-RU" dirty="0"/>
              <a:t>4. Во всех </a:t>
            </a:r>
            <a:r>
              <a:rPr lang="ru-RU" dirty="0" smtClean="0"/>
              <a:t>клетках имеется </a:t>
            </a:r>
            <a:r>
              <a:rPr lang="ru-RU" dirty="0"/>
              <a:t>ядро.</a:t>
            </a:r>
          </a:p>
          <a:p>
            <a:r>
              <a:rPr lang="ru-RU" dirty="0"/>
              <a:t>5. В </a:t>
            </a:r>
            <a:r>
              <a:rPr lang="ru-RU" dirty="0" smtClean="0"/>
              <a:t>клеточном </a:t>
            </a:r>
            <a:r>
              <a:rPr lang="ru-RU" dirty="0"/>
              <a:t>ядре </a:t>
            </a:r>
            <a:r>
              <a:rPr lang="ru-RU" dirty="0" smtClean="0"/>
              <a:t>находится генетический материал клетки</a:t>
            </a:r>
            <a:r>
              <a:rPr lang="ru-RU" dirty="0"/>
              <a:t> — </a:t>
            </a:r>
            <a:r>
              <a:rPr lang="ru-RU" dirty="0" smtClean="0"/>
              <a:t>молекулы </a:t>
            </a:r>
            <a:r>
              <a:rPr lang="ru-RU" dirty="0"/>
              <a:t>ДНК.</a:t>
            </a:r>
          </a:p>
          <a:p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1200" cap="none" spc="0" normalizeH="0" baseline="0" noProof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Лови ошибку</a:t>
            </a:r>
            <a:endParaRPr kumimoji="0" lang="ru-RU" sz="4400" b="1" i="1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Угадай вещество по описанию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285861"/>
            <a:ext cx="9001156" cy="521497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Бесцветная жидкость, не имеющая запаха. Основным ферментом является пепсин, он расщепляет сложные молекулы белка на более простые молекулы аминокислот.</a:t>
            </a:r>
          </a:p>
          <a:p>
            <a:r>
              <a:rPr lang="ru-RU" sz="4000" dirty="0" smtClean="0"/>
              <a:t> В её состав входит соляная кислота, которая повышает активность ферментов.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Угадай вещество по описанию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Едкое кристаллическое вещество белого цвета, хорошо растворимое в воде, окрашивает лакмус в синий цвет, разъедает бумагу и ткани. </a:t>
            </a:r>
          </a:p>
          <a:p>
            <a:r>
              <a:rPr lang="ru-RU" sz="4000" dirty="0" smtClean="0"/>
              <a:t>В быту известен под названием каустик.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Угадай вещество по подсказкам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1890 г. Оно явилось причиной гибели экипажа парусника «</a:t>
            </a:r>
            <a:r>
              <a:rPr lang="ru-RU" dirty="0" err="1" smtClean="0"/>
              <a:t>Мальборо</a:t>
            </a:r>
            <a:r>
              <a:rPr lang="ru-RU" dirty="0" smtClean="0"/>
              <a:t>».Корабль не получил никаких повреждений, но потеряв управление блуждал по океану.</a:t>
            </a:r>
          </a:p>
          <a:p>
            <a:r>
              <a:rPr lang="ru-RU" dirty="0" smtClean="0"/>
              <a:t>Оно вызывает массовые самоубийства китов.</a:t>
            </a:r>
          </a:p>
          <a:p>
            <a:r>
              <a:rPr lang="ru-RU" dirty="0" smtClean="0"/>
              <a:t>Входит в состав вулканических газов.</a:t>
            </a:r>
          </a:p>
          <a:p>
            <a:r>
              <a:rPr lang="ru-RU" dirty="0" smtClean="0"/>
              <a:t>Образуется при неполном сгорании топлива.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Угадай животное по подсказкам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Мех сверху и с боков рыжевато-коричневая цвета.</a:t>
            </a:r>
          </a:p>
          <a:p>
            <a:r>
              <a:rPr lang="ru-RU" dirty="0" smtClean="0"/>
              <a:t>Питается семенами и зелеными частями растений, переносит возбудителей заболеваний человека.</a:t>
            </a:r>
          </a:p>
          <a:p>
            <a:r>
              <a:rPr lang="ru-RU" dirty="0" smtClean="0"/>
              <a:t>Живет на лугах и полях, укрывается в норах.</a:t>
            </a:r>
          </a:p>
          <a:p>
            <a:r>
              <a:rPr lang="ru-RU" dirty="0" smtClean="0"/>
              <a:t>Длина зверька-10-12 см, хвост 6-9 см.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389</TotalTime>
  <Words>506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КВН</vt:lpstr>
      <vt:lpstr>Презентация команд</vt:lpstr>
      <vt:lpstr>Лови ошибку</vt:lpstr>
      <vt:lpstr>Слайд 4</vt:lpstr>
      <vt:lpstr>Слайд 5</vt:lpstr>
      <vt:lpstr>Угадай вещество по описанию</vt:lpstr>
      <vt:lpstr>Угадай вещество по описанию</vt:lpstr>
      <vt:lpstr>Угадай вещество по подсказкам</vt:lpstr>
      <vt:lpstr>Угадай животное по подсказкам</vt:lpstr>
      <vt:lpstr>Получить, используя имеющиеся реактивы :</vt:lpstr>
      <vt:lpstr>Конкурс любителей поесть</vt:lpstr>
      <vt:lpstr>Как очистить куриное яйцо , не разбивая его?</vt:lpstr>
      <vt:lpstr>Правда ли это?</vt:lpstr>
      <vt:lpstr>Определи вещество</vt:lpstr>
      <vt:lpstr>Перед вами в правом столбце названия химических и биологических понятий  , а в левом- тривиальные, распространенные в разговорной речи. Ваша задача- определить пары синонимов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</dc:title>
  <dc:creator>teacher</dc:creator>
  <cp:lastModifiedBy>Kab_406</cp:lastModifiedBy>
  <cp:revision>42</cp:revision>
  <dcterms:created xsi:type="dcterms:W3CDTF">2014-12-19T08:41:11Z</dcterms:created>
  <dcterms:modified xsi:type="dcterms:W3CDTF">2019-11-28T14:17:47Z</dcterms:modified>
</cp:coreProperties>
</file>