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10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838AC-1A6E-43A0-AEE9-956D7C51D514}" type="datetimeFigureOut">
              <a:rPr lang="ru-RU" smtClean="0"/>
              <a:pPr/>
              <a:t>12.04.2010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724614-E60F-4681-B4A0-C0C3E5CE4F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838AC-1A6E-43A0-AEE9-956D7C51D514}" type="datetimeFigureOut">
              <a:rPr lang="ru-RU" smtClean="0"/>
              <a:pPr/>
              <a:t>12.04.2010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724614-E60F-4681-B4A0-C0C3E5CE4F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838AC-1A6E-43A0-AEE9-956D7C51D514}" type="datetimeFigureOut">
              <a:rPr lang="ru-RU" smtClean="0"/>
              <a:pPr/>
              <a:t>12.04.2010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724614-E60F-4681-B4A0-C0C3E5CE4F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838AC-1A6E-43A0-AEE9-956D7C51D514}" type="datetimeFigureOut">
              <a:rPr lang="ru-RU" smtClean="0"/>
              <a:pPr/>
              <a:t>12.04.2010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724614-E60F-4681-B4A0-C0C3E5CE4F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838AC-1A6E-43A0-AEE9-956D7C51D514}" type="datetimeFigureOut">
              <a:rPr lang="ru-RU" smtClean="0"/>
              <a:pPr/>
              <a:t>12.04.2010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724614-E60F-4681-B4A0-C0C3E5CE4F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838AC-1A6E-43A0-AEE9-956D7C51D514}" type="datetimeFigureOut">
              <a:rPr lang="ru-RU" smtClean="0"/>
              <a:pPr/>
              <a:t>12.04.2010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724614-E60F-4681-B4A0-C0C3E5CE4F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838AC-1A6E-43A0-AEE9-956D7C51D514}" type="datetimeFigureOut">
              <a:rPr lang="ru-RU" smtClean="0"/>
              <a:pPr/>
              <a:t>12.04.2010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724614-E60F-4681-B4A0-C0C3E5CE4F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838AC-1A6E-43A0-AEE9-956D7C51D514}" type="datetimeFigureOut">
              <a:rPr lang="ru-RU" smtClean="0"/>
              <a:pPr/>
              <a:t>12.04.2010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724614-E60F-4681-B4A0-C0C3E5CE4F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838AC-1A6E-43A0-AEE9-956D7C51D514}" type="datetimeFigureOut">
              <a:rPr lang="ru-RU" smtClean="0"/>
              <a:pPr/>
              <a:t>12.04.2010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724614-E60F-4681-B4A0-C0C3E5CE4F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838AC-1A6E-43A0-AEE9-956D7C51D514}" type="datetimeFigureOut">
              <a:rPr lang="ru-RU" smtClean="0"/>
              <a:pPr/>
              <a:t>12.04.2010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724614-E60F-4681-B4A0-C0C3E5CE4F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838AC-1A6E-43A0-AEE9-956D7C51D514}" type="datetimeFigureOut">
              <a:rPr lang="ru-RU" smtClean="0"/>
              <a:pPr/>
              <a:t>12.04.2010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724614-E60F-4681-B4A0-C0C3E5CE4F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7030A0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0838AC-1A6E-43A0-AEE9-956D7C51D514}" type="datetimeFigureOut">
              <a:rPr lang="ru-RU" smtClean="0"/>
              <a:pPr/>
              <a:t>12.04.2010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724614-E60F-4681-B4A0-C0C3E5CE4F1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28605"/>
            <a:ext cx="7772400" cy="1285883"/>
          </a:xfrm>
        </p:spPr>
        <p:txBody>
          <a:bodyPr/>
          <a:lstStyle/>
          <a:p>
            <a:r>
              <a:rPr lang="ru-RU" dirty="0" smtClean="0"/>
              <a:t>КВН химиков - биологов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28728" y="1785926"/>
            <a:ext cx="6400800" cy="3924312"/>
          </a:xfrm>
        </p:spPr>
        <p:txBody>
          <a:bodyPr>
            <a:noAutofit/>
          </a:bodyPr>
          <a:lstStyle/>
          <a:p>
            <a:pPr algn="r"/>
            <a:r>
              <a:rPr lang="ru-RU" sz="2800" dirty="0" smtClean="0"/>
              <a:t>Химия - реакции, пробирки.</a:t>
            </a:r>
          </a:p>
          <a:p>
            <a:pPr algn="r"/>
            <a:r>
              <a:rPr lang="ru-RU" sz="2800" dirty="0" smtClean="0"/>
              <a:t>Химия- поэма вещества.</a:t>
            </a:r>
          </a:p>
          <a:p>
            <a:pPr algn="r"/>
            <a:r>
              <a:rPr lang="ru-RU" sz="2800" dirty="0" smtClean="0"/>
              <a:t>Химия- пусть на одежде дырки-</a:t>
            </a:r>
          </a:p>
          <a:p>
            <a:pPr algn="r"/>
            <a:r>
              <a:rPr lang="ru-RU" sz="2800" dirty="0" smtClean="0"/>
              <a:t>Познает основы существа.</a:t>
            </a:r>
          </a:p>
          <a:p>
            <a:pPr algn="r"/>
            <a:r>
              <a:rPr lang="ru-RU" sz="2800" dirty="0" smtClean="0"/>
              <a:t>Биология-какая емкость слова!</a:t>
            </a:r>
          </a:p>
          <a:p>
            <a:pPr algn="r"/>
            <a:r>
              <a:rPr lang="ru-RU" sz="2800" dirty="0" smtClean="0"/>
              <a:t>Биология для нас не просто звук.</a:t>
            </a:r>
          </a:p>
          <a:p>
            <a:pPr algn="r"/>
            <a:r>
              <a:rPr lang="ru-RU" sz="2800" dirty="0" smtClean="0"/>
              <a:t>Биология-  опора и основа</a:t>
            </a:r>
          </a:p>
          <a:p>
            <a:pPr algn="r"/>
            <a:r>
              <a:rPr lang="ru-RU" sz="2800" dirty="0" smtClean="0"/>
              <a:t>Всех естественных наук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Химико-биологическая сказка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dirty="0" smtClean="0"/>
              <a:t>Всем известна  сказка:    « Жили-были дед да баба. Посадили они репку. Выросла репка большая пребольшая…» Напишите продолжение сказки, используя максимально возможное количество заданных биологических и химических терминов.</a:t>
            </a:r>
          </a:p>
          <a:p>
            <a:r>
              <a:rPr lang="ru-RU" dirty="0" smtClean="0"/>
              <a:t> Термины: целлюлоза ,сахароза, вода, минеральные соли, нитраты, удобрения, хлорофилл, вещество, известняк, кислород, фотосинтез, газообмен, клубень, двудольные, цветковые, двулетняя  ,пестик, тычинка, азот, углекислый газ.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Объясните биологический  и химический смысл пословиц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1. Как с гуся вода.</a:t>
            </a:r>
          </a:p>
          <a:p>
            <a:r>
              <a:rPr lang="ru-RU" dirty="0" smtClean="0"/>
              <a:t>2. Овцу  не шуба , корм греет.</a:t>
            </a:r>
          </a:p>
          <a:p>
            <a:r>
              <a:rPr lang="ru-RU" dirty="0" smtClean="0"/>
              <a:t>3.Стоячая вода плесенью покрывается.</a:t>
            </a:r>
          </a:p>
          <a:p>
            <a:r>
              <a:rPr lang="ru-RU" dirty="0" smtClean="0"/>
              <a:t>4. Старого тянет вниз, а молодого ввысь.</a:t>
            </a:r>
          </a:p>
          <a:p>
            <a:r>
              <a:rPr lang="ru-RU" dirty="0" smtClean="0"/>
              <a:t>5. С дуба яблочко не снимешь.</a:t>
            </a:r>
          </a:p>
          <a:p>
            <a:r>
              <a:rPr lang="ru-RU" dirty="0" smtClean="0"/>
              <a:t>6.Вари не вари, а масло поверху.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Исправь ошибку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1500174"/>
            <a:ext cx="82296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/>
              <a:t>В ясный солнечный день, ребята отправились в поход. Воздух был чист и свежим, т.к содержал много углекислого газа. Сначала дорога шла по </a:t>
            </a:r>
            <a:r>
              <a:rPr lang="ru-RU" sz="2400" dirty="0" smtClean="0"/>
              <a:t>песчаному </a:t>
            </a:r>
            <a:r>
              <a:rPr lang="ru-RU" sz="2400" dirty="0" smtClean="0"/>
              <a:t>берегу реки. Песок, состоящий из оксида алюминия, был сухим и чистым, как простое вещество. Потом путешественники свернули на луг.</a:t>
            </a:r>
          </a:p>
          <a:p>
            <a:pPr>
              <a:buNone/>
            </a:pPr>
            <a:r>
              <a:rPr lang="ru-RU" sz="2400" dirty="0" smtClean="0"/>
              <a:t>Далеко впереди ребята увидели гусеничный трактор, который тяжело и медленно, как каталитическая реакция полз по </a:t>
            </a:r>
            <a:r>
              <a:rPr lang="ru-RU" sz="2400" dirty="0" smtClean="0"/>
              <a:t>вспаханному </a:t>
            </a:r>
            <a:r>
              <a:rPr lang="ru-RU" sz="2400" dirty="0" smtClean="0"/>
              <a:t>полю. Рядом ехал велосипедист и распевал песенку:  Вода, вода кругом Н2О2»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Сложи слова: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4800" dirty="0" err="1" smtClean="0"/>
              <a:t>Акабыонрт</a:t>
            </a:r>
            <a:endParaRPr lang="ru-RU" sz="4800" dirty="0" smtClean="0"/>
          </a:p>
          <a:p>
            <a:pPr>
              <a:buNone/>
            </a:pPr>
            <a:r>
              <a:rPr lang="ru-RU" sz="4800" dirty="0" err="1" smtClean="0"/>
              <a:t>Отбромытиц</a:t>
            </a:r>
            <a:endParaRPr lang="ru-RU" sz="4800" dirty="0" smtClean="0"/>
          </a:p>
          <a:p>
            <a:endParaRPr lang="ru-RU" sz="4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й 00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714348" y="214290"/>
            <a:ext cx="5715040" cy="3264618"/>
          </a:xfrm>
        </p:spPr>
      </p:pic>
      <p:pic>
        <p:nvPicPr>
          <p:cNvPr id="5" name="Рисунок 4" descr="лл 00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714612" y="3571876"/>
            <a:ext cx="6072230" cy="313035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65</TotalTime>
  <Words>266</Words>
  <Application>Microsoft Office PowerPoint</Application>
  <PresentationFormat>Экран (4:3)</PresentationFormat>
  <Paragraphs>25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КВН химиков - биологов</vt:lpstr>
      <vt:lpstr>Химико-биологическая сказка</vt:lpstr>
      <vt:lpstr>Объясните биологический  и химический смысл пословиц</vt:lpstr>
      <vt:lpstr>Исправь ошибку</vt:lpstr>
      <vt:lpstr>Сложи слова:</vt:lpstr>
      <vt:lpstr>Слайд 6</vt:lpstr>
    </vt:vector>
  </TitlesOfParts>
  <Company>WolfishLair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КВН химиков - биологов</dc:title>
  <dc:creator>DNA7 X86</dc:creator>
  <cp:lastModifiedBy>DNA7 X86</cp:lastModifiedBy>
  <cp:revision>10</cp:revision>
  <dcterms:created xsi:type="dcterms:W3CDTF">2010-04-12T15:34:49Z</dcterms:created>
  <dcterms:modified xsi:type="dcterms:W3CDTF">2010-04-12T17:53:33Z</dcterms:modified>
</cp:coreProperties>
</file>