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Разработка и внедрение образовательных проектов в деятельность ДОУ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Метод проектов-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Педагогическая технология, стержнем которой является самостоятельная исследовательская, познавательная, игровая, творческая, продуктивная деятельность детей, в процессе которой ребенок познает себя и окружающий мир, воплощает новые знания в реальные продукты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817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Характеристика проектов</a:t>
            </a:r>
            <a:endParaRPr lang="ru-RU" dirty="0"/>
          </a:p>
        </p:txBody>
      </p:sp>
      <p:pic>
        <p:nvPicPr>
          <p:cNvPr id="6" name="Содержимое 5" descr="k6aia96xR9Q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71480"/>
            <a:ext cx="9144000" cy="6286520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Таблица возможности использования проектов для каждого этапа развития ребенка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6" name="Содержимое 5" descr="YJFsR4daxjw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928670"/>
            <a:ext cx="9144000" cy="5929329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Этапы проекта</a:t>
            </a:r>
            <a:endParaRPr lang="ru-RU" dirty="0"/>
          </a:p>
        </p:txBody>
      </p:sp>
      <p:pic>
        <p:nvPicPr>
          <p:cNvPr id="4" name="Содержимое 3" descr="GGgdt68oF7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9280" y="714356"/>
            <a:ext cx="9153280" cy="6145908"/>
          </a:xfr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Деятельность педагога и детей при реализации проекта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DUs7SYg2aN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000108"/>
            <a:ext cx="9144000" cy="5857891"/>
          </a:xfr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Алгоритм паспорта проекта</a:t>
            </a:r>
            <a:endParaRPr lang="ru-RU" sz="36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2910" y="500042"/>
          <a:ext cx="8229600" cy="60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24"/>
                <a:gridCol w="5086376"/>
                <a:gridCol w="2743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Содержание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Кем разработан проект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Название(тема проекта)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766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Тип, вид проекта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Участники проекта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Срок реализации проекта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Образовательная</a:t>
                      </a:r>
                      <a:r>
                        <a:rPr lang="ru-RU" baseline="0" dirty="0" smtClean="0"/>
                        <a:t> область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Актуальность проблемы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Задачи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Предполагаемый результат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Предполагаемые риски выполнения проекта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План реализации проекта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Мероприятия</a:t>
                      </a:r>
                    </a:p>
                    <a:p>
                      <a:r>
                        <a:rPr lang="ru-RU" dirty="0" smtClean="0"/>
                        <a:t>Сроки выполнения</a:t>
                      </a:r>
                    </a:p>
                    <a:p>
                      <a:r>
                        <a:rPr lang="ru-RU" dirty="0" smtClean="0"/>
                        <a:t>Исполнители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Получение обратной связи от всех участников проекта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85724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Преимущества проектной деятельности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8786842" cy="514353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Проектный метод-это универсальный метод интегрированного обучения дошкольников, основанный на интересах детей </a:t>
            </a:r>
          </a:p>
          <a:p>
            <a:r>
              <a:rPr lang="ru-RU" dirty="0" smtClean="0"/>
              <a:t>Метод предполагает самостоятельную деятельность детей</a:t>
            </a:r>
          </a:p>
          <a:p>
            <a:r>
              <a:rPr lang="ru-RU" dirty="0" smtClean="0"/>
              <a:t>Повышается самооценка детей</a:t>
            </a:r>
          </a:p>
          <a:p>
            <a:r>
              <a:rPr lang="ru-RU" dirty="0" smtClean="0"/>
              <a:t>Развиваются благоприятный межличностные отношения в группе детей </a:t>
            </a:r>
          </a:p>
          <a:p>
            <a:r>
              <a:rPr lang="ru-RU" dirty="0" smtClean="0"/>
              <a:t>Изменяется стиль общения ребёнка и взрослого, возникают партнерские отношения</a:t>
            </a:r>
          </a:p>
          <a:p>
            <a:r>
              <a:rPr lang="ru-RU" dirty="0" smtClean="0"/>
              <a:t>Родители становятся активными участниками образовательного процесса </a:t>
            </a:r>
          </a:p>
          <a:p>
            <a:r>
              <a:rPr lang="ru-RU" dirty="0" smtClean="0"/>
              <a:t>Совершенствуется работа в команде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8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285860"/>
            <a:ext cx="747403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</TotalTime>
  <Words>177</Words>
  <PresentationFormat>Экран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Разработка и внедрение образовательных проектов в деятельность ДОУ</vt:lpstr>
      <vt:lpstr>Метод проектов-</vt:lpstr>
      <vt:lpstr>Характеристика проектов</vt:lpstr>
      <vt:lpstr>Таблица возможности использования проектов для каждого этапа развития ребенка</vt:lpstr>
      <vt:lpstr>Этапы проекта</vt:lpstr>
      <vt:lpstr>Деятельность педагога и детей при реализации проекта</vt:lpstr>
      <vt:lpstr>Алгоритм паспорта проекта</vt:lpstr>
      <vt:lpstr>Преимущества проектной деятельности 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и внедрение образовательных проектов в деятельность ДОУ</dc:title>
  <dc:creator>LSD</dc:creator>
  <cp:lastModifiedBy>Пользователь Windows</cp:lastModifiedBy>
  <cp:revision>7</cp:revision>
  <dcterms:created xsi:type="dcterms:W3CDTF">2018-10-08T18:52:11Z</dcterms:created>
  <dcterms:modified xsi:type="dcterms:W3CDTF">2018-10-08T20:00:19Z</dcterms:modified>
</cp:coreProperties>
</file>