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4" r:id="rId2"/>
    <p:sldId id="267" r:id="rId3"/>
    <p:sldId id="272" r:id="rId4"/>
    <p:sldId id="266" r:id="rId5"/>
    <p:sldId id="268" r:id="rId6"/>
    <p:sldId id="269" r:id="rId7"/>
    <p:sldId id="270" r:id="rId8"/>
    <p:sldId id="271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432" y="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08.07.2019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08.07.2019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08.07.2019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08.07.2019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08.07.2019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08.07.2019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08.07.2019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Растения и животные Нижегородской области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4005064"/>
            <a:ext cx="6560234" cy="2304256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Выполнила: воспитатель  </a:t>
            </a:r>
          </a:p>
          <a:p>
            <a:r>
              <a:rPr lang="ru-RU" dirty="0" err="1" smtClean="0"/>
              <a:t>Харальцова</a:t>
            </a:r>
            <a:r>
              <a:rPr lang="ru-RU" dirty="0" smtClean="0"/>
              <a:t> М.А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404664"/>
            <a:ext cx="828092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Нижегородская область находится в центре европейской части России, в среднем течении красавицы реки  Волги. Область интересна своими красивыми природными местами: южной тайгой, хвойными и широколиственными лесами и лесостепями, различными ландшафтами, чудесной фауной и флорой</a:t>
            </a:r>
          </a:p>
        </p:txBody>
      </p:sp>
      <p:pic>
        <p:nvPicPr>
          <p:cNvPr id="36868" name="Picture 4" descr="http://xn----8sbiecm6bhdx8i.xn--p1ai/sites/default/files/images/okruzhayushhij_mir/Nijegorodskay_oblast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132856"/>
            <a:ext cx="3888432" cy="2088231"/>
          </a:xfrm>
          <a:prstGeom prst="rect">
            <a:avLst/>
          </a:prstGeom>
          <a:noFill/>
        </p:spPr>
      </p:pic>
      <p:pic>
        <p:nvPicPr>
          <p:cNvPr id="36870" name="Picture 6" descr="http://xn----8sbiecm6bhdx8i.xn--p1ai/sites/default/files/images/okruzhayushhij_mir/Nijegorodskay_oblast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060848"/>
            <a:ext cx="3672409" cy="2088232"/>
          </a:xfrm>
          <a:prstGeom prst="rect">
            <a:avLst/>
          </a:prstGeom>
          <a:noFill/>
        </p:spPr>
      </p:pic>
      <p:pic>
        <p:nvPicPr>
          <p:cNvPr id="36872" name="Picture 8" descr="http://xn----8sbiecm6bhdx8i.xn--p1ai/sites/default/files/images/okruzhayushhij_mir/Nijegorodskay_oblast_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293096"/>
            <a:ext cx="3888432" cy="2088232"/>
          </a:xfrm>
          <a:prstGeom prst="rect">
            <a:avLst/>
          </a:prstGeom>
          <a:noFill/>
        </p:spPr>
      </p:pic>
      <p:pic>
        <p:nvPicPr>
          <p:cNvPr id="36874" name="Picture 10" descr="https://novostivolgograda.ru/attachments/a8ab2bba9454b542e0d70565752b988e1da9f541/store/fill/1200/630/afe394aeacc2198c24c3ae80ca0f00cac8813e7f94bbd4fa5af12688a904/1472182925_i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4365104"/>
            <a:ext cx="3672408" cy="19442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На территории НГО есть пещеры, карстовые провалы и гроты, есть целебные родники, а также священные места </a:t>
            </a:r>
            <a:endParaRPr lang="ru-RU" sz="1600" dirty="0"/>
          </a:p>
        </p:txBody>
      </p:sp>
      <p:pic>
        <p:nvPicPr>
          <p:cNvPr id="11266" name="Picture 2" descr="http://foto.svyato.info/uploads/photos/_dsc056814964304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2843808" cy="1872208"/>
          </a:xfrm>
          <a:prstGeom prst="rect">
            <a:avLst/>
          </a:prstGeom>
          <a:noFill/>
        </p:spPr>
      </p:pic>
      <p:pic>
        <p:nvPicPr>
          <p:cNvPr id="11268" name="Picture 4" descr="http://n.foto.radikal.ru/0706/c7/e1c6d4318c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861048"/>
            <a:ext cx="2952328" cy="2520280"/>
          </a:xfrm>
          <a:prstGeom prst="rect">
            <a:avLst/>
          </a:prstGeom>
          <a:noFill/>
        </p:spPr>
      </p:pic>
      <p:pic>
        <p:nvPicPr>
          <p:cNvPr id="11270" name="Picture 6" descr="http://www.turizmvnn.ru/files/system/foto/57705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484784"/>
            <a:ext cx="2448272" cy="1872208"/>
          </a:xfrm>
          <a:prstGeom prst="rect">
            <a:avLst/>
          </a:prstGeom>
          <a:noFill/>
        </p:spPr>
      </p:pic>
      <p:pic>
        <p:nvPicPr>
          <p:cNvPr id="11272" name="Picture 8" descr="http://m.foto.radikal.ru/0706/e9/299dad01c15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861048"/>
            <a:ext cx="2520280" cy="2592288"/>
          </a:xfrm>
          <a:prstGeom prst="rect">
            <a:avLst/>
          </a:prstGeom>
          <a:noFill/>
        </p:spPr>
      </p:pic>
      <p:pic>
        <p:nvPicPr>
          <p:cNvPr id="11274" name="Picture 10" descr="http://foto.svyato.info/uploads/photos/2345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1556792"/>
            <a:ext cx="2880320" cy="1872208"/>
          </a:xfrm>
          <a:prstGeom prst="rect">
            <a:avLst/>
          </a:prstGeom>
          <a:noFill/>
        </p:spPr>
      </p:pic>
      <p:pic>
        <p:nvPicPr>
          <p:cNvPr id="11276" name="Picture 12" descr="http://svyato.info/uploads/posts/2018-07/1532464644_rodnik-selo-yakovlevo-buturlinskiy-rayon-nizhegorodskaya-oblas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0" y="3861048"/>
            <a:ext cx="2376264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828092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+mj-lt"/>
              </a:rPr>
              <a:t>Животный мир Нижегородской области , так же широк и разнообразен. Здесь обитает немалое количество представителей разных видов. В лесах, и местах расположенных вдали от человека, обитают бурые медведи, волки, лисы, рыси 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7894" name="Picture 6" descr="http://articles.kompass.ua/_pu/3/176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988840"/>
            <a:ext cx="2160240" cy="2160240"/>
          </a:xfrm>
          <a:prstGeom prst="rect">
            <a:avLst/>
          </a:prstGeom>
          <a:noFill/>
        </p:spPr>
      </p:pic>
      <p:pic>
        <p:nvPicPr>
          <p:cNvPr id="37896" name="Picture 8" descr="https://be-happywoman.ru/wp-content/uploads/2014/04/zagadki-o-dikih-zhivotny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916832"/>
            <a:ext cx="2808312" cy="2232248"/>
          </a:xfrm>
          <a:prstGeom prst="rect">
            <a:avLst/>
          </a:prstGeom>
          <a:noFill/>
        </p:spPr>
      </p:pic>
      <p:pic>
        <p:nvPicPr>
          <p:cNvPr id="37898" name="Picture 10" descr="https://5kogotkov.com/wp-content/uploads/2017/07/kg_kamichoviy_kot_12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988840"/>
            <a:ext cx="2088232" cy="2088232"/>
          </a:xfrm>
          <a:prstGeom prst="rect">
            <a:avLst/>
          </a:prstGeom>
          <a:noFill/>
        </p:spPr>
      </p:pic>
      <p:pic>
        <p:nvPicPr>
          <p:cNvPr id="37904" name="Picture 16" descr="http://fakty-pro.ru/wp-content/uploads/2017/05/volk-300x18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4437112"/>
            <a:ext cx="2857500" cy="1781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360040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/>
              <a:t>Также </a:t>
            </a:r>
            <a:r>
              <a:rPr lang="ru-RU" sz="1600" dirty="0" smtClean="0"/>
              <a:t>здесь </a:t>
            </a:r>
            <a:r>
              <a:rPr lang="ru-RU" sz="1600" dirty="0" smtClean="0"/>
              <a:t>водятся кроты , зайцы, белки ежи, землеройки</a:t>
            </a:r>
            <a:endParaRPr lang="ru-RU" sz="1600" dirty="0"/>
          </a:p>
        </p:txBody>
      </p:sp>
      <p:pic>
        <p:nvPicPr>
          <p:cNvPr id="9218" name="Picture 2" descr="http://monateka.com/images/3908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3528392" cy="2304256"/>
          </a:xfrm>
          <a:prstGeom prst="rect">
            <a:avLst/>
          </a:prstGeom>
          <a:noFill/>
        </p:spPr>
      </p:pic>
      <p:pic>
        <p:nvPicPr>
          <p:cNvPr id="9220" name="Picture 4" descr="http://animaljournal.ru/articles/wild/raznie_jivotnie/ej_obiknovenniy/ej_e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628800"/>
            <a:ext cx="3744416" cy="2376264"/>
          </a:xfrm>
          <a:prstGeom prst="rect">
            <a:avLst/>
          </a:prstGeom>
          <a:noFill/>
        </p:spPr>
      </p:pic>
      <p:pic>
        <p:nvPicPr>
          <p:cNvPr id="9222" name="Picture 6" descr="http://fhcdnarticles-a.akamaihd.net/1620250/thumb_840x300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4077072"/>
            <a:ext cx="3744416" cy="2376264"/>
          </a:xfrm>
          <a:prstGeom prst="rect">
            <a:avLst/>
          </a:prstGeom>
          <a:noFill/>
        </p:spPr>
      </p:pic>
      <p:pic>
        <p:nvPicPr>
          <p:cNvPr id="9224" name="Picture 8" descr="https://upload.wikimedia.org/wikipedia/commons/thumb/5/58/Suncu_murin_071204-2142_tdp.jpg/220px-Suncu_murin_071204-2142_tdp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077072"/>
            <a:ext cx="3456384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1600" dirty="0" smtClean="0"/>
              <a:t>В Нижегородской области можно встретить кабанов , оленей и </a:t>
            </a:r>
            <a:r>
              <a:rPr lang="ru-RU" sz="1600" dirty="0" smtClean="0"/>
              <a:t>лосей</a:t>
            </a:r>
            <a:endParaRPr lang="ru-RU" sz="1600" dirty="0"/>
          </a:p>
        </p:txBody>
      </p:sp>
      <p:pic>
        <p:nvPicPr>
          <p:cNvPr id="8194" name="Picture 2" descr="http://ds04.infourok.ru/uploads/ex/0ace/0006c18d-ee30a6ea/hello_html_3cfe31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7848600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Как и в лесах, так и на открытых пространствах, водятся куницы, ласки, горностаи , хорьки, барсуки, выдры и норки. В полях и на лугах водятся мыши, полевки, ондатры и хомяки.</a:t>
            </a:r>
            <a:endParaRPr lang="ru-RU" sz="1600" dirty="0"/>
          </a:p>
        </p:txBody>
      </p:sp>
      <p:pic>
        <p:nvPicPr>
          <p:cNvPr id="7170" name="Picture 2" descr="http://hunt-dogs.ru/wp-content/uploads/2017/02/lesnie_kunic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2376264" cy="2016224"/>
          </a:xfrm>
          <a:prstGeom prst="rect">
            <a:avLst/>
          </a:prstGeom>
          <a:noFill/>
        </p:spPr>
      </p:pic>
      <p:pic>
        <p:nvPicPr>
          <p:cNvPr id="3" name="Picture 2" descr="http://hunting-fishing-43.ru/uploads/images/docs/animals/badg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628800"/>
            <a:ext cx="2376264" cy="2016224"/>
          </a:xfrm>
          <a:prstGeom prst="rect">
            <a:avLst/>
          </a:prstGeom>
          <a:noFill/>
        </p:spPr>
      </p:pic>
      <p:pic>
        <p:nvPicPr>
          <p:cNvPr id="7172" name="Picture 4" descr="http://www.rosmex.ru/assets/images/bulletin/0x0/buy_image_e35e4c431d67f9879a7c27b4cb7c2d2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1628800"/>
            <a:ext cx="2808312" cy="2016224"/>
          </a:xfrm>
          <a:prstGeom prst="rect">
            <a:avLst/>
          </a:prstGeom>
          <a:noFill/>
        </p:spPr>
      </p:pic>
      <p:pic>
        <p:nvPicPr>
          <p:cNvPr id="7174" name="Picture 6" descr="http://tutknow.ru/uploads/posts/2017-04/1493402866_opisanie-vidov-vydr-i-ih-harakternye-osobennost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365104"/>
            <a:ext cx="2376264" cy="1872208"/>
          </a:xfrm>
          <a:prstGeom prst="rect">
            <a:avLst/>
          </a:prstGeom>
          <a:noFill/>
        </p:spPr>
      </p:pic>
      <p:pic>
        <p:nvPicPr>
          <p:cNvPr id="7178" name="Picture 10" descr="http://mtdata.ru/u19/photo65D6/20805375252-0/origina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5816" y="4293096"/>
            <a:ext cx="2448272" cy="1933576"/>
          </a:xfrm>
          <a:prstGeom prst="rect">
            <a:avLst/>
          </a:prstGeom>
          <a:noFill/>
        </p:spPr>
      </p:pic>
      <p:pic>
        <p:nvPicPr>
          <p:cNvPr id="7180" name="Picture 12" descr="http://uralskweek.kz/wp-content/uploads/2012/11/mish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52120" y="4293096"/>
            <a:ext cx="3024336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На территории области обитают множество птиц.</a:t>
            </a:r>
            <a:endParaRPr lang="ru-RU" sz="1600" dirty="0"/>
          </a:p>
        </p:txBody>
      </p:sp>
      <p:pic>
        <p:nvPicPr>
          <p:cNvPr id="6146" name="Picture 2" descr="http://allforchildren.ru/why/illustr/which10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1790700" cy="1905000"/>
          </a:xfrm>
          <a:prstGeom prst="rect">
            <a:avLst/>
          </a:prstGeom>
          <a:noFill/>
        </p:spPr>
      </p:pic>
      <p:pic>
        <p:nvPicPr>
          <p:cNvPr id="6148" name="Picture 4" descr="http://badumka.ru/images/1463518_ptica-skvore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5" y="1700809"/>
            <a:ext cx="2592287" cy="1944216"/>
          </a:xfrm>
          <a:prstGeom prst="rect">
            <a:avLst/>
          </a:prstGeom>
          <a:noFill/>
        </p:spPr>
      </p:pic>
      <p:pic>
        <p:nvPicPr>
          <p:cNvPr id="6150" name="Picture 6" descr="http://horde.me/uploads/posts/5047b5dd8982d0.0577569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700808"/>
            <a:ext cx="2880320" cy="2016224"/>
          </a:xfrm>
          <a:prstGeom prst="rect">
            <a:avLst/>
          </a:prstGeom>
          <a:noFill/>
        </p:spPr>
      </p:pic>
      <p:pic>
        <p:nvPicPr>
          <p:cNvPr id="6154" name="Picture 10" descr="http://pedcollege.com/wp-content/uploads/2015/11/f0d2db8f983f72c25315498b5e885da1-300x2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149080"/>
            <a:ext cx="1872208" cy="1905000"/>
          </a:xfrm>
          <a:prstGeom prst="rect">
            <a:avLst/>
          </a:prstGeom>
          <a:noFill/>
        </p:spPr>
      </p:pic>
      <p:pic>
        <p:nvPicPr>
          <p:cNvPr id="6156" name="Picture 12" descr="http://www.parcovallelanza.com/www.parcovallelanza.com/storno_files/storn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99792" y="4149080"/>
            <a:ext cx="2448272" cy="1800200"/>
          </a:xfrm>
          <a:prstGeom prst="rect">
            <a:avLst/>
          </a:prstGeom>
          <a:noFill/>
        </p:spPr>
      </p:pic>
      <p:pic>
        <p:nvPicPr>
          <p:cNvPr id="6158" name="Picture 14" descr="https://kot-pes.com/wp-content/uploads/2015/07/beliy_aist_-650x43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64088" y="4149080"/>
            <a:ext cx="2952328" cy="1872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244334"/>
            <a:ext cx="741682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dirty="0" smtClean="0"/>
              <a:t>Спасибо за </a:t>
            </a:r>
            <a:r>
              <a:rPr lang="ru-RU" sz="5400" dirty="0" smtClean="0"/>
              <a:t>внимание !</a:t>
            </a:r>
            <a:endParaRPr lang="ru-RU" sz="5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54A838"/>
      </a:accent6>
      <a:hlink>
        <a:srgbClr val="E2D700"/>
      </a:hlink>
      <a:folHlink>
        <a:srgbClr val="85DFD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</TotalTime>
  <Words>181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Литейная</vt:lpstr>
      <vt:lpstr>Растения и животные Нижегородской области</vt:lpstr>
      <vt:lpstr>Слайд 2</vt:lpstr>
      <vt:lpstr>На территории НГО есть пещеры, карстовые провалы и гроты, есть целебные родники, а также священные места </vt:lpstr>
      <vt:lpstr>Слайд 4</vt:lpstr>
      <vt:lpstr>Также здесь водятся кроты , зайцы, белки ежи, землеройки</vt:lpstr>
      <vt:lpstr>В Нижегородской области можно встретить кабанов , оленей и лосей</vt:lpstr>
      <vt:lpstr>Как и в лесах, так и на открытых пространствах, водятся куницы, ласки, горностаи , хорьки, барсуки, выдры и норки. В полях и на лугах водятся мыши, полевки, ондатры и хомяки.</vt:lpstr>
      <vt:lpstr>На территории области обитают множество птиц.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Растения и животные Нижегородской области</dc:title>
  <dc:creator>Гена</dc:creator>
  <cp:lastModifiedBy>Гена</cp:lastModifiedBy>
  <cp:revision>26</cp:revision>
  <dcterms:created xsi:type="dcterms:W3CDTF">2019-06-30T16:13:23Z</dcterms:created>
  <dcterms:modified xsi:type="dcterms:W3CDTF">2019-07-08T12:56:18Z</dcterms:modified>
</cp:coreProperties>
</file>