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6" r:id="rId4"/>
    <p:sldId id="259" r:id="rId5"/>
    <p:sldId id="260" r:id="rId6"/>
    <p:sldId id="261" r:id="rId7"/>
    <p:sldId id="268" r:id="rId8"/>
    <p:sldId id="269" r:id="rId9"/>
    <p:sldId id="270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4B55E7-0FD2-45A0-AF28-D55AC6101406}" type="datetimeFigureOut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F0F4D8-7D99-46EE-B118-5DED56091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2E507B-748B-4D32-A085-91C29E43267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26B4B-8DAB-41EF-A7DF-BB4100967F74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51180-408B-4C61-9022-B4049D42E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65DC2-B89C-4B9A-873F-9A24B9D5E357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416FE-D0AA-4914-9AB8-E483B8067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2DF93-273C-4146-B34E-3D73A42650A4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ECAC0-55E1-409C-93A0-F3930FE8C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C8679-F02D-4DF3-B190-E4A1F80FD849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CEFFF-0C15-4215-9405-589EEDB4E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51BC1-AB72-443B-AD06-A98962A534A2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D3FE4-E1DD-4812-8A13-045AF9582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71810-00D7-49AC-AECE-9DEAE2BF7C0B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52C8A-F4A0-4EE8-982A-1BD50DBE1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54C12-F299-4F5D-A67D-766E8FEBCA08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1D41C-B040-4BA8-94DC-1C03FC175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E475C-3F8A-4888-BE8F-04501A587BF5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7023C-6C3A-4AAB-BAFC-419F26EAF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1ABED-5A20-486A-B913-614EB04A12F7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21A64-3F93-4E1C-AF67-61E36CE41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C3F09-3E7D-44F8-883C-C653759ACA0B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F1763-5A6B-4CA8-B86B-9A4E9CBD25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C76D6-EBE3-4147-A1BE-43893FEF4CEE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05E11-E97B-43C8-9E39-BB3E1F169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822545-F83D-47F4-9B21-3A668A542691}" type="datetime1">
              <a:rPr lang="ru-RU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CBC31F-C97B-453E-AB63-4FAFEA106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lt1"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Семейные праздники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10074" y="5157192"/>
            <a:ext cx="3362325" cy="48160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Учитель: </a:t>
            </a:r>
            <a:r>
              <a:rPr lang="ru-RU" dirty="0" err="1" smtClean="0">
                <a:solidFill>
                  <a:srgbClr val="002060"/>
                </a:solidFill>
              </a:rPr>
              <a:t>Кильченбаева</a:t>
            </a:r>
            <a:r>
              <a:rPr lang="ru-RU" dirty="0" smtClean="0">
                <a:solidFill>
                  <a:srgbClr val="002060"/>
                </a:solidFill>
              </a:rPr>
              <a:t> АС.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Создавайте свои праздники и традиции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199ECFB-1A91-45A9-B6C5-1E15D0669E05}" type="datetime1">
              <a:rPr lang="ru-RU" smtClean="0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A4689-90D7-4A3C-8745-C6E60CADBE7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127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8125" y="1600200"/>
            <a:ext cx="6127750" cy="3341688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Цель урока: </a:t>
            </a:r>
            <a:r>
              <a:rPr lang="ru-RU" sz="2800" b="1" dirty="0" smtClean="0"/>
              <a:t>способствовать пониманию важности семейных  праздников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Задачи: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Уточнить понятия «праздник», «ритуал», «подарок»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Закреплять умения работать в группах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Формировать навыки самостоятельной работы с источниками информации </a:t>
            </a:r>
          </a:p>
          <a:p>
            <a:pPr marL="514350" indent="-514350" algn="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800" b="1" dirty="0" smtClean="0"/>
              <a:t>                (умение добывать и систематизировать                           информацию)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880F0D4-BF18-41F7-B973-EC1CDF52E64C}" type="datetime1">
              <a:rPr lang="ru-RU" smtClean="0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F9711B-3669-4039-9C0F-1FF109274C0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EA415DC-936A-4BF5-AEFC-4AC09E510091}" type="datetime1">
              <a:rPr lang="ru-RU" smtClean="0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F935E-5AFF-4DE5-9911-9FC417E2D1B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4101" name="Picture 2" descr="C:\Users\Елена\Desktop\ПРАЗДНИК\0_5b08a_40a83ad5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476250"/>
            <a:ext cx="1871662" cy="2654300"/>
          </a:xfrm>
          <a:noFill/>
        </p:spPr>
      </p:pic>
      <p:pic>
        <p:nvPicPr>
          <p:cNvPr id="4102" name="Picture 2" descr="C:\Users\Елена\Desktop\ПРАЗДНИК\1sept_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476250"/>
            <a:ext cx="18002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" descr="C:\Users\Елена\Desktop\ПРАЗДНИК\56441129_6965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476250"/>
            <a:ext cx="17589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2" descr="C:\Users\Елена\Desktop\ПРАЗДНИК\92f0adac584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549275"/>
            <a:ext cx="22320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2" descr="C:\Users\Елена\Desktop\otkritka-svadba_2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79613" y="3429000"/>
            <a:ext cx="241141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" descr="C:\Users\Елена\Desktop\78432397e77f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7538" y="3500438"/>
            <a:ext cx="2016125" cy="297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" descr="C:\Users\Елена\Desktop\ПРАЗДНИК\stroy_0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88125" y="3500438"/>
            <a:ext cx="223202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Праздники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Государственные</a:t>
            </a:r>
          </a:p>
          <a:p>
            <a:pPr eaLnBrk="1" hangingPunct="1"/>
            <a:r>
              <a:rPr lang="ru-RU" smtClean="0"/>
              <a:t>Общественные</a:t>
            </a:r>
          </a:p>
          <a:p>
            <a:pPr eaLnBrk="1" hangingPunct="1"/>
            <a:r>
              <a:rPr lang="ru-RU" smtClean="0"/>
              <a:t>Семейные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199ECFB-1A91-45A9-B6C5-1E15D0669E05}" type="datetime1">
              <a:rPr lang="ru-RU" smtClean="0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8668C6-51D9-4B3C-8838-DDBB21E0FC1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latin typeface="+mn-lt"/>
              </a:rPr>
              <a:t>Государственные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latin typeface="+mn-lt"/>
              </a:rPr>
              <a:t>Общественные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latin typeface="+mn-lt"/>
              </a:rPr>
              <a:t>Семейные</a:t>
            </a:r>
          </a:p>
        </p:txBody>
      </p:sp>
      <p:pic>
        <p:nvPicPr>
          <p:cNvPr id="8" name="Picture 4" descr="D:\Documents and Settings\User\Рабочий стол\Новая папка\день рожде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3284538"/>
            <a:ext cx="17287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2" descr="C:\Users\Елена\Desktop\ПРАЗДНИК\0_5b08a_40a83ad5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1052513"/>
            <a:ext cx="1728788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2" descr="C:\Users\Елена\Desktop\ПРАЗДНИК\56441129_6965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3716338"/>
            <a:ext cx="208756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Работа в группах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256213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1группа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каким силам природы обращались древние люди?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они это делали?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отмечали праздниками?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2 группа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Что такое праздник?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Какое значение для людей имеют праздники?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Что такое ритуал?</a:t>
            </a: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199ECFB-1A91-45A9-B6C5-1E15D0669E05}" type="datetime1">
              <a:rPr lang="ru-RU" smtClean="0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15F450-2E43-4AE6-83F6-121D015A1F4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Вывод 1 :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2051050" y="1628775"/>
            <a:ext cx="5761038" cy="374491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облегчить себе труд, люди обращались за помощью к небесным светилам (солнцу, звездам), стихиям (ветру, рекам, океанам), к духам, а позже к богам.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Они приносили им дары, пели, танцевали и произносили хвалебные слова. Так возникли праздники.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Праздниками отмечали всё новое: наступление весны, нового года, рождение новой жизни, свадьбы</a:t>
            </a:r>
          </a:p>
          <a:p>
            <a:pPr eaLnBrk="1" hangingPunct="1"/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199ECFB-1A91-45A9-B6C5-1E15D0669E05}" type="datetime1">
              <a:rPr lang="ru-RU" smtClean="0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2FBFFA-E444-4BDF-A0C3-DD4D29898A8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 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Сейчас </a:t>
            </a:r>
            <a:r>
              <a:rPr lang="ru-RU" sz="2400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праздник 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веселье, торжество, которое устраивается по какому-либо поводу</a:t>
            </a:r>
          </a:p>
          <a:p>
            <a:pPr>
              <a:buFont typeface="Wingdings" pitchFamily="2" charset="2"/>
              <a:buChar char="Ø"/>
              <a:defRPr/>
            </a:pPr>
            <a:endParaRPr lang="ru-RU" sz="24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Праздники напоминают людям обо всём хорошем, что происходило с ними раньше. В праздниках отражается история жизни каждого человека, народа и государства. Праздники – это историческая память человечества.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EA415DC-936A-4BF5-AEFC-4AC09E510091}" type="datetime1">
              <a:rPr lang="ru-RU" smtClean="0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182484-8DAF-4CBE-BB07-EE1693158F0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Семейные праздники</a:t>
            </a:r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Есть много праздников на свете.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Их любят взрослые и дети.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Рисуют открытки, готовят подарки.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Праздники делают жизнь семьи яркой!</a:t>
            </a:r>
          </a:p>
          <a:p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EA415DC-936A-4BF5-AEFC-4AC09E510091}" type="datetime1">
              <a:rPr lang="ru-RU" smtClean="0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68C1A2-6DF5-41A0-A9B2-0A095236F71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Семейные традиции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smtClean="0"/>
              <a:t> </a:t>
            </a:r>
            <a:r>
              <a:rPr lang="ru-RU" b="1" i="1" smtClean="0">
                <a:solidFill>
                  <a:srgbClr val="C00000"/>
                </a:solidFill>
              </a:rPr>
              <a:t>Гостеприимство </a:t>
            </a:r>
          </a:p>
          <a:p>
            <a:r>
              <a:rPr lang="ru-RU" b="1" i="1" smtClean="0">
                <a:solidFill>
                  <a:srgbClr val="C00000"/>
                </a:solidFill>
              </a:rPr>
              <a:t>Семейный альбом</a:t>
            </a:r>
            <a:endParaRPr lang="ru-RU" smtClean="0">
              <a:solidFill>
                <a:srgbClr val="C00000"/>
              </a:solidFill>
            </a:endParaRPr>
          </a:p>
          <a:p>
            <a:r>
              <a:rPr lang="ru-RU" b="1" i="1" smtClean="0">
                <a:solidFill>
                  <a:srgbClr val="C00000"/>
                </a:solidFill>
              </a:rPr>
              <a:t>Генеалогическое древо </a:t>
            </a:r>
          </a:p>
          <a:p>
            <a:r>
              <a:rPr lang="ru-RU" b="1" i="1" smtClean="0">
                <a:solidFill>
                  <a:srgbClr val="C00000"/>
                </a:solidFill>
              </a:rPr>
              <a:t>Семейные династии </a:t>
            </a:r>
          </a:p>
          <a:p>
            <a:r>
              <a:rPr lang="ru-RU" b="1" i="1" smtClean="0">
                <a:solidFill>
                  <a:srgbClr val="C00000"/>
                </a:solidFill>
              </a:rPr>
              <a:t>Проведение свободного времени в семье </a:t>
            </a:r>
          </a:p>
          <a:p>
            <a:r>
              <a:rPr lang="ru-RU" b="1" i="1" smtClean="0">
                <a:solidFill>
                  <a:srgbClr val="C00000"/>
                </a:solidFill>
              </a:rPr>
              <a:t>Праздники</a:t>
            </a:r>
          </a:p>
          <a:p>
            <a:endParaRPr lang="ru-RU" smtClean="0"/>
          </a:p>
          <a:p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EA415DC-936A-4BF5-AEFC-4AC09E510091}" type="datetime1">
              <a:rPr lang="ru-RU" smtClean="0"/>
              <a:pPr>
                <a:defRPr/>
              </a:pPr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0808CE-68D1-4D85-9A6B-9E5CE05F867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96</TotalTime>
  <Words>303</Words>
  <Application>Microsoft Office PowerPoint</Application>
  <PresentationFormat>Экран (4:3)</PresentationFormat>
  <Paragraphs>73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Праздник детский 2</vt:lpstr>
      <vt:lpstr>Семейные праздники  </vt:lpstr>
      <vt:lpstr>Презентация PowerPoint</vt:lpstr>
      <vt:lpstr>Презентация PowerPoint</vt:lpstr>
      <vt:lpstr>Праздники</vt:lpstr>
      <vt:lpstr>Работа в группах</vt:lpstr>
      <vt:lpstr>Вывод 1 :</vt:lpstr>
      <vt:lpstr>Вывод 2</vt:lpstr>
      <vt:lpstr>Семейные праздники</vt:lpstr>
      <vt:lpstr>Семейные традиции</vt:lpstr>
      <vt:lpstr>Создавайте свои праздники и традиции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User</cp:lastModifiedBy>
  <cp:revision>16</cp:revision>
  <dcterms:created xsi:type="dcterms:W3CDTF">2013-05-19T20:47:46Z</dcterms:created>
  <dcterms:modified xsi:type="dcterms:W3CDTF">2020-01-03T17:52:17Z</dcterms:modified>
  <cp:category>шаблоны к Powerpoint</cp:category>
</cp:coreProperties>
</file>