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965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058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078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6910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3269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9580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3006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5184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354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3310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98540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15C408-E8C9-49EE-A868-0FC74F1254BB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B67FD9-C986-48E7-BF34-B3C6A734F2B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2910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76374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851289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73411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845989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265363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751146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743721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45402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82085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05136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1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2957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35679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0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70649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1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568614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2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737174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302095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360988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2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377888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3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14766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4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2369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5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31936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6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283219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7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377712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8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29071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лайд9"/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3683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Кузьменко</dc:creator>
  <cp:lastModifiedBy>Кузьменко</cp:lastModifiedBy>
  <cp:revision>1</cp:revision>
  <dcterms:created xsi:type="dcterms:W3CDTF">2020-01-03T13:04:18Z</dcterms:created>
  <dcterms:modified xsi:type="dcterms:W3CDTF">2020-01-03T13:04:41Z</dcterms:modified>
</cp:coreProperties>
</file>