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3" r:id="rId3"/>
    <p:sldId id="259" r:id="rId4"/>
    <p:sldId id="275" r:id="rId5"/>
    <p:sldId id="263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94" r:id="rId14"/>
    <p:sldId id="260" r:id="rId15"/>
    <p:sldId id="285" r:id="rId16"/>
    <p:sldId id="288" r:id="rId17"/>
    <p:sldId id="291" r:id="rId18"/>
    <p:sldId id="292" r:id="rId19"/>
    <p:sldId id="286" r:id="rId20"/>
    <p:sldId id="295" r:id="rId21"/>
    <p:sldId id="296" r:id="rId22"/>
    <p:sldId id="297" r:id="rId23"/>
    <p:sldId id="298" r:id="rId24"/>
    <p:sldId id="266" r:id="rId25"/>
    <p:sldId id="299" r:id="rId26"/>
    <p:sldId id="268" r:id="rId27"/>
    <p:sldId id="267" r:id="rId28"/>
    <p:sldId id="271" r:id="rId29"/>
    <p:sldId id="261" r:id="rId30"/>
    <p:sldId id="272" r:id="rId31"/>
    <p:sldId id="262" r:id="rId32"/>
    <p:sldId id="273" r:id="rId33"/>
    <p:sldId id="300" r:id="rId34"/>
    <p:sldId id="269" r:id="rId35"/>
    <p:sldId id="284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585" autoAdjust="0"/>
  </p:normalViewPr>
  <p:slideViewPr>
    <p:cSldViewPr>
      <p:cViewPr varScale="1">
        <p:scale>
          <a:sx n="68" d="100"/>
          <a:sy n="68" d="100"/>
        </p:scale>
        <p:origin x="-58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13" Type="http://schemas.openxmlformats.org/officeDocument/2006/relationships/image" Target="../media/image15.emf"/><Relationship Id="rId3" Type="http://schemas.openxmlformats.org/officeDocument/2006/relationships/image" Target="../media/image5.emf"/><Relationship Id="rId7" Type="http://schemas.openxmlformats.org/officeDocument/2006/relationships/image" Target="../media/image9.emf"/><Relationship Id="rId12" Type="http://schemas.openxmlformats.org/officeDocument/2006/relationships/image" Target="../media/image14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emf"/><Relationship Id="rId11" Type="http://schemas.openxmlformats.org/officeDocument/2006/relationships/image" Target="../media/image13.emf"/><Relationship Id="rId5" Type="http://schemas.openxmlformats.org/officeDocument/2006/relationships/image" Target="../media/image7.emf"/><Relationship Id="rId10" Type="http://schemas.openxmlformats.org/officeDocument/2006/relationships/image" Target="../media/image12.emf"/><Relationship Id="rId4" Type="http://schemas.openxmlformats.org/officeDocument/2006/relationships/image" Target="../media/image6.emf"/><Relationship Id="rId9" Type="http://schemas.openxmlformats.org/officeDocument/2006/relationships/image" Target="../media/image11.emf"/><Relationship Id="rId14" Type="http://schemas.openxmlformats.org/officeDocument/2006/relationships/image" Target="../media/image16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13" Type="http://schemas.openxmlformats.org/officeDocument/2006/relationships/image" Target="../media/image15.emf"/><Relationship Id="rId3" Type="http://schemas.openxmlformats.org/officeDocument/2006/relationships/image" Target="../media/image5.emf"/><Relationship Id="rId7" Type="http://schemas.openxmlformats.org/officeDocument/2006/relationships/image" Target="../media/image9.emf"/><Relationship Id="rId12" Type="http://schemas.openxmlformats.org/officeDocument/2006/relationships/image" Target="../media/image14.emf"/><Relationship Id="rId2" Type="http://schemas.openxmlformats.org/officeDocument/2006/relationships/image" Target="../media/image4.png"/><Relationship Id="rId16" Type="http://schemas.openxmlformats.org/officeDocument/2006/relationships/image" Target="../media/image18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emf"/><Relationship Id="rId11" Type="http://schemas.openxmlformats.org/officeDocument/2006/relationships/image" Target="../media/image13.emf"/><Relationship Id="rId5" Type="http://schemas.openxmlformats.org/officeDocument/2006/relationships/image" Target="../media/image7.emf"/><Relationship Id="rId15" Type="http://schemas.openxmlformats.org/officeDocument/2006/relationships/image" Target="../media/image17.emf"/><Relationship Id="rId10" Type="http://schemas.openxmlformats.org/officeDocument/2006/relationships/image" Target="../media/image12.emf"/><Relationship Id="rId4" Type="http://schemas.openxmlformats.org/officeDocument/2006/relationships/image" Target="../media/image6.emf"/><Relationship Id="rId9" Type="http://schemas.openxmlformats.org/officeDocument/2006/relationships/image" Target="../media/image11.emf"/><Relationship Id="rId14" Type="http://schemas.openxmlformats.org/officeDocument/2006/relationships/image" Target="../media/image16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13" Type="http://schemas.openxmlformats.org/officeDocument/2006/relationships/image" Target="../media/image15.emf"/><Relationship Id="rId3" Type="http://schemas.openxmlformats.org/officeDocument/2006/relationships/image" Target="../media/image5.emf"/><Relationship Id="rId7" Type="http://schemas.openxmlformats.org/officeDocument/2006/relationships/image" Target="../media/image9.emf"/><Relationship Id="rId12" Type="http://schemas.openxmlformats.org/officeDocument/2006/relationships/image" Target="../media/image14.emf"/><Relationship Id="rId17" Type="http://schemas.openxmlformats.org/officeDocument/2006/relationships/image" Target="../media/image19.emf"/><Relationship Id="rId2" Type="http://schemas.openxmlformats.org/officeDocument/2006/relationships/image" Target="../media/image4.png"/><Relationship Id="rId16" Type="http://schemas.openxmlformats.org/officeDocument/2006/relationships/image" Target="../media/image18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emf"/><Relationship Id="rId11" Type="http://schemas.openxmlformats.org/officeDocument/2006/relationships/image" Target="../media/image13.emf"/><Relationship Id="rId5" Type="http://schemas.openxmlformats.org/officeDocument/2006/relationships/image" Target="../media/image7.emf"/><Relationship Id="rId15" Type="http://schemas.openxmlformats.org/officeDocument/2006/relationships/image" Target="../media/image17.emf"/><Relationship Id="rId10" Type="http://schemas.openxmlformats.org/officeDocument/2006/relationships/image" Target="../media/image12.emf"/><Relationship Id="rId4" Type="http://schemas.openxmlformats.org/officeDocument/2006/relationships/image" Target="../media/image6.emf"/><Relationship Id="rId9" Type="http://schemas.openxmlformats.org/officeDocument/2006/relationships/image" Target="../media/image11.emf"/><Relationship Id="rId14" Type="http://schemas.openxmlformats.org/officeDocument/2006/relationships/image" Target="../media/image16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6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hyperlink" Target="https://commons.wikimedia.org/wiki/File:Mandarin.duck.arp.jpg?uselang=ru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image" Target="../media/image5.emf"/><Relationship Id="rId7" Type="http://schemas.openxmlformats.org/officeDocument/2006/relationships/image" Target="../media/image9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image" Target="../media/image5.emf"/><Relationship Id="rId7" Type="http://schemas.openxmlformats.org/officeDocument/2006/relationships/image" Target="../media/image9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10" Type="http://schemas.openxmlformats.org/officeDocument/2006/relationships/image" Target="../media/image12.emf"/><Relationship Id="rId4" Type="http://schemas.openxmlformats.org/officeDocument/2006/relationships/image" Target="../media/image6.emf"/><Relationship Id="rId9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image" Target="../media/image5.emf"/><Relationship Id="rId7" Type="http://schemas.openxmlformats.org/officeDocument/2006/relationships/image" Target="../media/image9.emf"/><Relationship Id="rId12" Type="http://schemas.openxmlformats.org/officeDocument/2006/relationships/image" Target="../media/image14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emf"/><Relationship Id="rId11" Type="http://schemas.openxmlformats.org/officeDocument/2006/relationships/image" Target="../media/image13.emf"/><Relationship Id="rId5" Type="http://schemas.openxmlformats.org/officeDocument/2006/relationships/image" Target="../media/image7.emf"/><Relationship Id="rId10" Type="http://schemas.openxmlformats.org/officeDocument/2006/relationships/image" Target="../media/image12.emf"/><Relationship Id="rId4" Type="http://schemas.openxmlformats.org/officeDocument/2006/relationships/image" Target="../media/image6.emf"/><Relationship Id="rId9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028" name="Picture 4" descr="http://presentaci.ru/uploads/3943_13826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14290"/>
            <a:ext cx="8429684" cy="63710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vospitatel.com.ua/images/c/chisla-sosedi-4.png"/>
          <p:cNvPicPr>
            <a:picLocks noGr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76672"/>
            <a:ext cx="6072230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132144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132144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22533" y="5589240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208" y="5560753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22533" y="2662238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653416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149080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149080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13232" y="1196752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191278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5589240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7904" y="5560753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87795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vospitatel.com.ua/images/c/chisla-sosedi-4.png"/>
          <p:cNvPicPr>
            <a:picLocks noGr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76672"/>
            <a:ext cx="6072230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132144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132144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22533" y="5589240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208" y="5560753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22533" y="2662238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653416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149080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149080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13232" y="1196752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191278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5589240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7904" y="5560753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43030" y="2653416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37932" y="2653416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370297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vospitatel.com.ua/images/c/chisla-sosedi-4.png"/>
          <p:cNvPicPr>
            <a:picLocks noGr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76672"/>
            <a:ext cx="6072230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132144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132144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22533" y="5589240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208" y="5560753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22533" y="2662238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653416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149080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149080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13232" y="1196752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191278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5589240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7904" y="5560753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43030" y="2653416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37932" y="2653416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4813" y="4142011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03931" y="4142011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091427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E:\рисунки\DSC02472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964405" y="964389"/>
            <a:ext cx="6858000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http://forchel.ru/uploads/posts/2011-05/thumbs/1305560299_prevyu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8572560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fb.ru/misc/i/gallery/26025/67042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85728"/>
            <a:ext cx="8286807" cy="5840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fb.ru/misc/i/gallery/26025/67042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285729"/>
            <a:ext cx="5589076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714480" y="5000636"/>
            <a:ext cx="914400" cy="914400"/>
          </a:xfrm>
          <a:prstGeom prst="rect">
            <a:avLst/>
          </a:prstGeom>
          <a:solidFill>
            <a:srgbClr val="00B05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fb.ru/misc/i/gallery/26025/67042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285728"/>
            <a:ext cx="6034617" cy="4143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714480" y="5000636"/>
            <a:ext cx="914400" cy="914400"/>
          </a:xfrm>
          <a:prstGeom prst="rect">
            <a:avLst/>
          </a:prstGeom>
          <a:solidFill>
            <a:srgbClr val="00B05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86050" y="5000636"/>
            <a:ext cx="914400" cy="914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fb.ru/misc/i/gallery/26025/67042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285728"/>
            <a:ext cx="603461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714480" y="5000636"/>
            <a:ext cx="914400" cy="914400"/>
          </a:xfrm>
          <a:prstGeom prst="rect">
            <a:avLst/>
          </a:prstGeom>
          <a:solidFill>
            <a:srgbClr val="00B05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86050" y="5000636"/>
            <a:ext cx="914400" cy="914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000496" y="5000636"/>
            <a:ext cx="914400" cy="9144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b.ru/misc/i/gallery/26025/67042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428604"/>
            <a:ext cx="6286544" cy="3954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714480" y="5000636"/>
            <a:ext cx="914400" cy="914400"/>
          </a:xfrm>
          <a:prstGeom prst="rect">
            <a:avLst/>
          </a:prstGeom>
          <a:solidFill>
            <a:srgbClr val="00B05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86050" y="5000636"/>
            <a:ext cx="914400" cy="914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000496" y="5000636"/>
            <a:ext cx="914400" cy="9144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286380" y="5000636"/>
            <a:ext cx="914400" cy="914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36036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E:\рисунки\DSC0247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964405" y="964389"/>
            <a:ext cx="6858000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E:\рисунки\DSC02472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964405" y="964389"/>
            <a:ext cx="6858000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4.bp.blogspot.com/-o-yHbty6gh4/VUevr_TnBZI/AAAAAAAAPdY/LEgpId0wKd0/s1600/343d987122af773f3118ca00f195d11a.jpg"/>
          <p:cNvPicPr>
            <a:picLocks noGr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14290"/>
            <a:ext cx="7000924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E:\рисунки\DSC02472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964405" y="964389"/>
            <a:ext cx="6858000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edu-lider.ru/wp-content/uploads/2013/03/%D0%BA%D0%B0%D0%BA-%D0%B7%D0%B0%D0%B4%D0%B0%D0%B2%D0%B0%D1%82%D1%8C-%D0%B2%D0%BE%D0%BF%D1%80%D0%BE%D1%81%D1%8B.jpg"/>
          <p:cNvPicPr>
            <a:picLocks noGr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14290"/>
            <a:ext cx="8215370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407196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Картинки по запросу фото горал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429000"/>
            <a:ext cx="407196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s://upload.wikimedia.org/wikipedia/commons/thumb/5/51/Formosan_sika_deer_Cougar_Mountain_Zoo_2.jpg/220px-Formosan_sika_deer_Cougar_Mountain_Zoo_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3357562"/>
            <a:ext cx="3071834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fb.ru/misc/i/gallery/26025/670423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0562" y="285728"/>
            <a:ext cx="4500594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b.ru/misc/i/gallery/26025/67042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85728"/>
            <a:ext cx="8821644" cy="6383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736036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festival.1september.ru/articles/633991/img4.jpg"/>
          <p:cNvPicPr>
            <a:picLocks noGr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3000372"/>
            <a:ext cx="428628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farm3.staticflickr.com/2558/3781565818_7546b5c6ca_b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928934"/>
            <a:ext cx="4071966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upload.wikimedia.org/wikipedia/commons/thumb/5/51/Mandarin.duck.arp.jpg/220px-Mandarin.duck.arp.jpg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214290"/>
            <a:ext cx="4143404" cy="2628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 виды журавлей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3438" y="285728"/>
            <a:ext cx="328614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" name="Содержимое 9" descr="http://stihi.ru/pics/2012/01/16/179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8501122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http://festival.1september.ru/articles/633991/img4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8640960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961908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upload.wikimedia.org/wikipedia/commons/thumb/0/00/Amur_Leopard_Panthera_pardus_orientalis_Facing_Forward_1761px.jpg/800px-Amur_Leopard_Panthera_pardus_orientalis_Facing_Forward_1761px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571876"/>
            <a:ext cx="3571900" cy="2909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артинки по запросу фото животные уссурийской тайги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3214686"/>
            <a:ext cx="4643470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Картинки по запросу  фото животные уссурийской тайги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214290"/>
            <a:ext cx="428628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Картинки по запросу  фото животные уссурийской тайги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285728"/>
            <a:ext cx="3643338" cy="30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 фото животные уссурийской тайг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14290"/>
            <a:ext cx="8640960" cy="6455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29592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E:\рисунки\DSC02472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964405" y="964389"/>
            <a:ext cx="6858000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dayfun.ru/wp-content/uploads/2012/05/%D0%9A%D0%B0%D0%BA-%D1%80%D0%B8%D1%81%D0%BE%D0%B2%D0%B0%D1%82%D1%8C-%D0%B7%D0%B0%D0%BC%D0%BE%D0%B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14290"/>
            <a:ext cx="8358246" cy="622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dayfun.ru/wp-content/uploads/2012/05/%D0%9A%D0%B0%D0%BA-%D1%80%D0%B8%D1%81%D0%BE%D0%B2%D0%B0%D1%82%D1%8C-%D0%B7%D0%B0%D0%BC%D0%BE%D0%B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14290"/>
            <a:ext cx="8358246" cy="622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dayfun.ru/wp-content/uploads/2012/05/%D0%9A%D0%B0%D0%BA-%D1%80%D0%B8%D1%81%D0%BE%D0%B2%D0%B0%D1%82%D1%8C-%D0%B7%D0%B0%D0%BC%D0%BE%D0%B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85728"/>
            <a:ext cx="8358246" cy="622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Ольга\Desktop\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568951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6305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http://vospitatel.com.ua/images/c/chisla-sosedi-4.pn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76672"/>
            <a:ext cx="6072230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74918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vospitatel.com.ua/images/c/chisla-sosedi-4.png"/>
          <p:cNvPicPr>
            <a:picLocks noGr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76672"/>
            <a:ext cx="6072230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132144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132144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vospitatel.com.ua/images/c/chisla-sosedi-4.png"/>
          <p:cNvPicPr>
            <a:picLocks noGr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76672"/>
            <a:ext cx="6072230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132144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132144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22533" y="5589240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208" y="5560753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100769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vospitatel.com.ua/images/c/chisla-sosedi-4.png"/>
          <p:cNvPicPr>
            <a:picLocks noGr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76672"/>
            <a:ext cx="6072230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132144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132144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22533" y="5589240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208" y="5560753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22533" y="2662238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653416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682267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vospitatel.com.ua/images/c/chisla-sosedi-4.png"/>
          <p:cNvPicPr>
            <a:picLocks noGr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76672"/>
            <a:ext cx="6072230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132144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132144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22533" y="5589240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208" y="5560753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22533" y="2662238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653416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149080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149080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51421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vospitatel.com.ua/images/c/chisla-sosedi-4.png"/>
          <p:cNvPicPr>
            <a:picLocks noGr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76672"/>
            <a:ext cx="6072230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132144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132144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22533" y="5589240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208" y="5560753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22533" y="2662238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653416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149080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149080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13232" y="1196752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191278"/>
            <a:ext cx="5975350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38617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278</TotalTime>
  <Words>0</Words>
  <Application>Microsoft Office PowerPoint</Application>
  <PresentationFormat>Экран (4:3)</PresentationFormat>
  <Paragraphs>0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42</cp:revision>
  <dcterms:created xsi:type="dcterms:W3CDTF">2017-03-31T13:25:54Z</dcterms:created>
  <dcterms:modified xsi:type="dcterms:W3CDTF">2017-04-13T09:40:48Z</dcterms:modified>
</cp:coreProperties>
</file>