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8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994" autoAdjust="0"/>
  </p:normalViewPr>
  <p:slideViewPr>
    <p:cSldViewPr>
      <p:cViewPr varScale="1">
        <p:scale>
          <a:sx n="54" d="100"/>
          <a:sy n="54" d="100"/>
        </p:scale>
        <p:origin x="-102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1"/>
    </mc:Choice>
    <mc:Fallback>
      <c:style val="31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21.00</c:v>
                </c:pt>
                <c:pt idx="1">
                  <c:v>21.30</c:v>
                </c:pt>
                <c:pt idx="2">
                  <c:v>22.00</c:v>
                </c:pt>
                <c:pt idx="3">
                  <c:v>24.00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24</c:v>
                </c:pt>
                <c:pt idx="1">
                  <c:v>4</c:v>
                </c:pt>
                <c:pt idx="2">
                  <c:v>19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39"/>
    </mc:Choice>
    <mc:Fallback>
      <c:style val="39"/>
    </mc:Fallback>
  </mc:AlternateContent>
  <c:chart>
    <c:autoTitleDeleted val="1"/>
    <c:view3D>
      <c:rotX val="75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13</c:v>
                </c:pt>
                <c:pt idx="1">
                  <c:v>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lojechka.ru/wp-content/uploads/2009/01/dream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1196753"/>
            <a:ext cx="7117180" cy="2016223"/>
          </a:xfrm>
        </p:spPr>
        <p:txBody>
          <a:bodyPr/>
          <a:lstStyle/>
          <a:p>
            <a:pPr algn="ctr"/>
            <a:r>
              <a:rPr lang="ru-RU" sz="3200" dirty="0"/>
              <a:t>Исследовательская работа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</a:t>
            </a:r>
            <a:r>
              <a:rPr lang="ru-RU" sz="3200" dirty="0"/>
              <a:t>по теме:</a:t>
            </a:r>
            <a:br>
              <a:rPr lang="ru-RU" sz="3200" dirty="0"/>
            </a:br>
            <a:r>
              <a:rPr lang="ru-RU" sz="3200" b="1" dirty="0"/>
              <a:t>«Проблемы детского сна»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3212976"/>
            <a:ext cx="7117180" cy="861420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/>
              <a:t>Автор </a:t>
            </a:r>
            <a:r>
              <a:rPr lang="ru-RU" sz="7200" dirty="0" err="1"/>
              <a:t>Витюкова</a:t>
            </a:r>
            <a:r>
              <a:rPr lang="ru-RU" sz="7200" dirty="0"/>
              <a:t> Ксения,</a:t>
            </a:r>
          </a:p>
          <a:p>
            <a:r>
              <a:rPr lang="ru-RU" sz="7200" dirty="0"/>
              <a:t>ученица  3 </a:t>
            </a:r>
            <a:r>
              <a:rPr lang="ru-RU" sz="7200" dirty="0" smtClean="0"/>
              <a:t>-б </a:t>
            </a:r>
            <a:r>
              <a:rPr lang="ru-RU" sz="7200" dirty="0"/>
              <a:t>класса</a:t>
            </a:r>
          </a:p>
          <a:p>
            <a:r>
              <a:rPr lang="ru-RU" sz="7200" dirty="0"/>
              <a:t> </a:t>
            </a:r>
          </a:p>
          <a:p>
            <a:r>
              <a:rPr lang="ru-RU" sz="7200" dirty="0"/>
              <a:t>Научный  руководитель:</a:t>
            </a:r>
          </a:p>
          <a:p>
            <a:r>
              <a:rPr lang="ru-RU" sz="7200" dirty="0"/>
              <a:t>Бондаренко Ольга Анатольевна</a:t>
            </a:r>
          </a:p>
          <a:p>
            <a:endParaRPr lang="ru-RU" dirty="0"/>
          </a:p>
        </p:txBody>
      </p:sp>
      <p:pic>
        <p:nvPicPr>
          <p:cNvPr id="4" name="Рисунок 3" descr="Картинка 73 из 64000"/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2852936"/>
            <a:ext cx="3960439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8721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915" y="2564904"/>
            <a:ext cx="837280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rgbClr val="FF0000"/>
                </a:solidFill>
              </a:rPr>
              <a:t>СПАСИБО ЗА ВНИМАНИЕ!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0788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620688"/>
            <a:ext cx="75608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Цель исследования</a:t>
            </a:r>
            <a:r>
              <a:rPr lang="ru-RU" dirty="0"/>
              <a:t>: </a:t>
            </a:r>
            <a:endParaRPr lang="ru-RU" dirty="0" smtClean="0"/>
          </a:p>
          <a:p>
            <a:pPr algn="ctr"/>
            <a:r>
              <a:rPr lang="ru-RU" sz="2000" dirty="0" smtClean="0"/>
              <a:t>выяснить </a:t>
            </a:r>
            <a:r>
              <a:rPr lang="ru-RU" sz="2000" dirty="0"/>
              <a:t>и обосновать важность полноценного сна для школьника </a:t>
            </a:r>
          </a:p>
          <a:p>
            <a:pPr algn="ctr"/>
            <a:endParaRPr lang="ru-RU" sz="2400" b="1" dirty="0" smtClean="0"/>
          </a:p>
          <a:p>
            <a:pPr algn="ctr"/>
            <a:r>
              <a:rPr lang="ru-RU" sz="2400" b="1" dirty="0" smtClean="0"/>
              <a:t>Задачи </a:t>
            </a:r>
            <a:r>
              <a:rPr lang="ru-RU" sz="2400" b="1" dirty="0"/>
              <a:t>исследования:</a:t>
            </a:r>
            <a:endParaRPr lang="ru-RU" sz="2400" dirty="0"/>
          </a:p>
          <a:p>
            <a:pPr algn="ctr"/>
            <a:r>
              <a:rPr lang="ru-RU" dirty="0"/>
              <a:t> </a:t>
            </a:r>
            <a:r>
              <a:rPr lang="ru-RU" sz="2000" dirty="0"/>
              <a:t>- установить сколько времени необходимо тратить на сон, чтобы высыпаться;</a:t>
            </a:r>
          </a:p>
          <a:p>
            <a:pPr algn="ctr"/>
            <a:r>
              <a:rPr lang="ru-RU" sz="2000" dirty="0"/>
              <a:t>- выявить причины беспокойного сна школьника;</a:t>
            </a:r>
          </a:p>
          <a:p>
            <a:pPr algn="ctr"/>
            <a:r>
              <a:rPr lang="ru-RU" sz="2000" dirty="0"/>
              <a:t>- узнать к чему может привести нарушение сна;</a:t>
            </a:r>
          </a:p>
          <a:p>
            <a:pPr algn="ctr"/>
            <a:r>
              <a:rPr lang="ru-RU" sz="2000" dirty="0"/>
              <a:t>- познакомиться с правилами здорового сна;</a:t>
            </a:r>
          </a:p>
          <a:p>
            <a:pPr algn="ctr"/>
            <a:r>
              <a:rPr lang="ru-RU" sz="2000" dirty="0"/>
              <a:t>- провести анкетирование своих одноклассников;</a:t>
            </a:r>
          </a:p>
          <a:p>
            <a:pPr algn="ctr"/>
            <a:r>
              <a:rPr lang="ru-RU" sz="2000" dirty="0"/>
              <a:t>-сделать выводы;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012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7056" y="422721"/>
            <a:ext cx="849694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Гипотеза</a:t>
            </a:r>
            <a:r>
              <a:rPr lang="ru-RU" sz="2400" dirty="0"/>
              <a:t>: </a:t>
            </a:r>
            <a:endParaRPr lang="ru-RU" sz="2400" dirty="0" smtClean="0"/>
          </a:p>
          <a:p>
            <a:pPr algn="ctr"/>
            <a:r>
              <a:rPr lang="ru-RU" sz="2000" dirty="0" smtClean="0"/>
              <a:t>если </a:t>
            </a:r>
            <a:r>
              <a:rPr lang="ru-RU" sz="2000" dirty="0"/>
              <a:t>выполнять правила сна, </a:t>
            </a:r>
            <a:endParaRPr lang="ru-RU" sz="2000" dirty="0" smtClean="0"/>
          </a:p>
          <a:p>
            <a:pPr algn="ctr"/>
            <a:r>
              <a:rPr lang="ru-RU" sz="2000" dirty="0" smtClean="0"/>
              <a:t>то </a:t>
            </a:r>
            <a:r>
              <a:rPr lang="ru-RU" sz="2000" dirty="0"/>
              <a:t>организм восстановится полностью, будет здоровым, бодрым. </a:t>
            </a:r>
          </a:p>
          <a:p>
            <a:pPr algn="ctr"/>
            <a:endParaRPr lang="ru-RU" dirty="0"/>
          </a:p>
        </p:txBody>
      </p:sp>
      <p:pic>
        <p:nvPicPr>
          <p:cNvPr id="1026" name="Picture 2" descr="C:\Users\ольга\Desktop\DSC_08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92828"/>
            <a:ext cx="8424936" cy="4584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817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9960" y="2780928"/>
            <a:ext cx="8154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000" dirty="0"/>
          </a:p>
          <a:p>
            <a:pPr algn="ctr"/>
            <a:endParaRPr lang="ru-RU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249959" y="692696"/>
            <a:ext cx="8136903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      </a:t>
            </a:r>
          </a:p>
          <a:p>
            <a:pPr algn="ctr"/>
            <a:r>
              <a:rPr lang="ru-RU" sz="3600" dirty="0" smtClean="0"/>
              <a:t>Сон </a:t>
            </a:r>
            <a:r>
              <a:rPr lang="ru-RU" sz="3600" dirty="0"/>
              <a:t>— жизненно необходимая потребность </a:t>
            </a:r>
            <a:r>
              <a:rPr lang="ru-RU" sz="3600" dirty="0" smtClean="0"/>
              <a:t>организма</a:t>
            </a:r>
            <a:r>
              <a:rPr lang="ru-RU" sz="3600" dirty="0"/>
              <a:t>.</a:t>
            </a:r>
            <a:endParaRPr lang="ru-RU" sz="3600" dirty="0" smtClean="0"/>
          </a:p>
          <a:p>
            <a:endParaRPr lang="ru-RU" sz="2000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708920"/>
            <a:ext cx="3922874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08920"/>
            <a:ext cx="3672408" cy="3168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6978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64704"/>
            <a:ext cx="812770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Сколько времени необходимо тратить на сон?</a:t>
            </a:r>
            <a:endParaRPr lang="ru-RU" sz="2000" dirty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1521" y="1268760"/>
            <a:ext cx="84157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По мнению врачей, дети 7-ми лет </a:t>
            </a:r>
            <a:r>
              <a:rPr lang="ru-RU" dirty="0" smtClean="0"/>
              <a:t>должны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тратить на ночной сон около 11-12 часов. К 9-ти годам длительность ночного сна должна быть 10- 11 часов, к 12-ти годам – 9 -10 часов. </a:t>
            </a:r>
          </a:p>
          <a:p>
            <a:endParaRPr lang="ru-RU" dirty="0"/>
          </a:p>
        </p:txBody>
      </p:sp>
      <p:pic>
        <p:nvPicPr>
          <p:cNvPr id="4" name="Рисунок 3" descr="j3-1_resize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68961"/>
            <a:ext cx="8456702" cy="360039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7602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74888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/>
              <a:t>Что является причиной беспокойного сна младших школьников</a:t>
            </a:r>
            <a:r>
              <a:rPr lang="ru-RU" dirty="0"/>
              <a:t>?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59732" y="1400892"/>
            <a:ext cx="45365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- </a:t>
            </a:r>
            <a:r>
              <a:rPr lang="ru-RU" b="1" dirty="0"/>
              <a:t>эмоциональные перегрузки</a:t>
            </a:r>
            <a:r>
              <a:rPr lang="ru-RU" dirty="0"/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83768" y="2241294"/>
            <a:ext cx="3744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-стрессы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483768" y="2708920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-дискомфорт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339752" y="3078252"/>
            <a:ext cx="42484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-нарушение </a:t>
            </a:r>
            <a:r>
              <a:rPr lang="ru-RU" b="1" dirty="0"/>
              <a:t>режима дня</a:t>
            </a:r>
            <a:endParaRPr lang="ru-RU" dirty="0"/>
          </a:p>
        </p:txBody>
      </p:sp>
      <p:pic>
        <p:nvPicPr>
          <p:cNvPr id="7" name="Рисунок 6" descr="http://baikalpress.ru/sites/default/files/48-11-2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24582"/>
            <a:ext cx="7704856" cy="25847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4343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196752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260648"/>
            <a:ext cx="84969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Для того, чтобы узнать соблюдают ли мои одноклассники правила сна, я составила анкеты с вопросами и предложила ребятам ответить на них. Вот какие результаты у нас получились:</a:t>
            </a:r>
          </a:p>
          <a:p>
            <a:endParaRPr lang="ru-RU" dirty="0"/>
          </a:p>
        </p:txBody>
      </p:sp>
      <p:graphicFrame>
        <p:nvGraphicFramePr>
          <p:cNvPr id="7" name="Диаграмма 6"/>
          <p:cNvGraphicFramePr/>
          <p:nvPr>
            <p:extLst>
              <p:ext uri="{D42A27DB-BD31-4B8C-83A1-F6EECF244321}">
                <p14:modId xmlns:p14="http://schemas.microsoft.com/office/powerpoint/2010/main" val="998066526"/>
              </p:ext>
            </p:extLst>
          </p:nvPr>
        </p:nvGraphicFramePr>
        <p:xfrm>
          <a:off x="827584" y="1460977"/>
          <a:ext cx="7848872" cy="4552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41567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404664"/>
            <a:ext cx="76059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Проветриваешь ли ты комнату перед сном?</a:t>
            </a:r>
            <a:endParaRPr lang="ru-RU" sz="2400" dirty="0"/>
          </a:p>
        </p:txBody>
      </p:sp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1081083926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111341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4249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Я</a:t>
            </a:r>
            <a:r>
              <a:rPr lang="ru-RU" dirty="0" smtClean="0"/>
              <a:t> </a:t>
            </a:r>
            <a:r>
              <a:rPr lang="ru-RU" dirty="0"/>
              <a:t>уверена, что данная работа поможет моим друзьям разобраться в совершаемых ошибках и больше их не повторять. Все мы научимся соблюдать правила сна, будем высыпаться, что позволит нам расти здоровыми и хорошо учиться на радость родителям и учителям!</a:t>
            </a:r>
          </a:p>
          <a:p>
            <a:endParaRPr lang="ru-RU" dirty="0"/>
          </a:p>
        </p:txBody>
      </p:sp>
      <p:pic>
        <p:nvPicPr>
          <p:cNvPr id="3" name="Рисунок 2" descr="http://yaicom.ru/f/2012/09/smeshnye-spjaschie-deti_38514_s__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58950"/>
            <a:ext cx="8280919" cy="462237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836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Зима</Template>
  <TotalTime>83</TotalTime>
  <Words>247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Winter</vt:lpstr>
      <vt:lpstr>Исследовательская работа    по теме: «Проблемы детского сна»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   по теме: «Проблемы детского сна» </dc:title>
  <dc:creator>ольга</dc:creator>
  <cp:lastModifiedBy>ольга</cp:lastModifiedBy>
  <cp:revision>11</cp:revision>
  <dcterms:created xsi:type="dcterms:W3CDTF">2015-01-14T11:30:51Z</dcterms:created>
  <dcterms:modified xsi:type="dcterms:W3CDTF">2015-04-17T05:06:41Z</dcterms:modified>
</cp:coreProperties>
</file>