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9"/>
  </p:notesMasterIdLst>
  <p:sldIdLst>
    <p:sldId id="258" r:id="rId2"/>
    <p:sldId id="309" r:id="rId3"/>
    <p:sldId id="310" r:id="rId4"/>
    <p:sldId id="311" r:id="rId5"/>
    <p:sldId id="312" r:id="rId6"/>
    <p:sldId id="313" r:id="rId7"/>
    <p:sldId id="316" r:id="rId8"/>
    <p:sldId id="315" r:id="rId9"/>
    <p:sldId id="290" r:id="rId10"/>
    <p:sldId id="291" r:id="rId11"/>
    <p:sldId id="268" r:id="rId12"/>
    <p:sldId id="293" r:id="rId13"/>
    <p:sldId id="292" r:id="rId14"/>
    <p:sldId id="300" r:id="rId15"/>
    <p:sldId id="320" r:id="rId16"/>
    <p:sldId id="308" r:id="rId17"/>
    <p:sldId id="282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82" y="3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34618-0882-4148-882F-6E6F422646A1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B204E-9A9F-4804-BBFA-DDD025E3E9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1" y="269923"/>
            <a:ext cx="7406640" cy="1104138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1" y="1387548"/>
            <a:ext cx="7406640" cy="131445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4" y="1060352"/>
            <a:ext cx="210313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008762"/>
            <a:ext cx="64009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05980"/>
            <a:ext cx="1828800" cy="4388644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05980"/>
            <a:ext cx="5562601" cy="4388644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2" y="-39"/>
            <a:ext cx="6858000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1" y="1950244"/>
            <a:ext cx="6400800" cy="17145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1" y="800100"/>
            <a:ext cx="6400800" cy="1132284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1" y="2"/>
            <a:ext cx="76201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110992"/>
            <a:ext cx="210313" cy="157734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5" y="2059403"/>
            <a:ext cx="64009" cy="48006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7" y="205740"/>
            <a:ext cx="7498080" cy="85725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9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9" y="1143000"/>
            <a:ext cx="3657600" cy="34975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70252"/>
            <a:ext cx="8229600" cy="85725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246209"/>
            <a:ext cx="4023360" cy="48006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727002"/>
            <a:ext cx="4023360" cy="30861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7" y="205740"/>
            <a:ext cx="7498080" cy="85725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3" y="0"/>
            <a:ext cx="8129017" cy="51435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5" y="-39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162583"/>
            <a:ext cx="3810000" cy="871538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055225"/>
            <a:ext cx="3810000" cy="523875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153401" cy="29944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800100"/>
            <a:ext cx="2743200" cy="14859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800100"/>
            <a:ext cx="4572000" cy="3429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2" y="857254"/>
            <a:ext cx="4419600" cy="2635898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6" y="715758"/>
            <a:ext cx="685801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702591"/>
            <a:ext cx="649225" cy="153233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2" y="3600450"/>
            <a:ext cx="4419600" cy="5715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611939"/>
            <a:ext cx="1638887" cy="1229165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20" y="15828"/>
            <a:ext cx="1702190" cy="1276643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4" y="791308"/>
            <a:ext cx="1125717" cy="826968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7" y="-39"/>
            <a:ext cx="8131127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7" y="205979"/>
            <a:ext cx="7498080" cy="8572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7" y="1085850"/>
            <a:ext cx="7498080" cy="360045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1" y="4729162"/>
            <a:ext cx="2133600" cy="357188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2" y="4729162"/>
            <a:ext cx="2895600" cy="357188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9" y="4729162"/>
            <a:ext cx="457200" cy="3571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5" y="-39"/>
            <a:ext cx="73152" cy="5143541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428610"/>
            <a:ext cx="6000792" cy="714380"/>
          </a:xfrm>
        </p:spPr>
        <p:txBody>
          <a:bodyPr>
            <a:noAutofit/>
          </a:bodyPr>
          <a:lstStyle/>
          <a:p>
            <a:r>
              <a:rPr lang="ru-RU" sz="14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  <a:br>
              <a:rPr lang="ru-RU" sz="14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«Детский сад «Соловушка» Курского района Курской области</a:t>
            </a:r>
            <a:br>
              <a:rPr lang="ru-RU" sz="2800" b="1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9" y="1285866"/>
            <a:ext cx="7858180" cy="340043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sz="18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«В ожидании новогоднего праздника»</a:t>
            </a:r>
          </a:p>
          <a:p>
            <a:pPr>
              <a:buNone/>
            </a:pPr>
            <a:r>
              <a:rPr lang="ru-RU" sz="18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r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Выполнили  воспитатели: </a:t>
            </a:r>
          </a:p>
          <a:p>
            <a:pPr algn="r">
              <a:buNone/>
            </a:pPr>
            <a:endParaRPr lang="ru-RU" sz="1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Угримова В.А.</a:t>
            </a:r>
          </a:p>
          <a:p>
            <a:pPr algn="r"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Чаплыгина О.Ю.</a:t>
            </a:r>
          </a:p>
          <a:p>
            <a:pPr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</a:t>
            </a:r>
          </a:p>
          <a:p>
            <a:pPr>
              <a:buNone/>
            </a:pP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</a:p>
        </p:txBody>
      </p:sp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7933587" cy="492920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Беседы с детьми:</a:t>
            </a:r>
            <a:endParaRPr lang="ru-RU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 нужно беречь елку? »;</a:t>
            </a:r>
          </a:p>
          <a:p>
            <a:pPr marL="0" indent="0">
              <a:spcBef>
                <a:spcPts val="0"/>
              </a:spcBef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«Какие предметы нельзя трогать руками».                  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2F1CBB-0482-4865-9989-122C676D0B1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275606"/>
            <a:ext cx="2561481" cy="3415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0F9599-36C6-428D-B9DF-8D7714EC623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2849" y="1347614"/>
            <a:ext cx="2430271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404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328613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 – ролевые игры:</a:t>
            </a:r>
            <a:endParaRPr lang="ru-RU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«Отдых в лесу», «Пригласим на праздник кукол», «Елка в лесу».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 игры:</a:t>
            </a:r>
            <a:r>
              <a:rPr lang="ru-RU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«Кто быстрее добежит до елки», «1,2,3- к елочки беги», «Найдем елочку», «Зайка серенький умывается».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игр: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«Найди самую большую и маленькую елку»;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«Выкладывание елочки из палочек»; 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«Бусы на елку»; 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«Найди рукавичке пару».</a:t>
            </a:r>
          </a:p>
          <a:p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332B29-ED37-4D0C-82AD-1BE3625AFE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605944"/>
            <a:ext cx="2520280" cy="3360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65EE5C-D6B9-4212-9314-FA1D59A8A1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9298" y="3076857"/>
            <a:ext cx="3344369" cy="1881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1747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7" y="1"/>
            <a:ext cx="7498080" cy="571486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Оздоровительная гимнастика: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10"/>
            <a:ext cx="4214842" cy="50006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Гимнастика для глаз</a:t>
            </a:r>
          </a:p>
          <a:p>
            <a:pPr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91879" y="2571750"/>
            <a:ext cx="4248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254939" y="493977"/>
            <a:ext cx="3851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4E955C-5D81-44BD-BB73-9589AF2257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07481" y="850115"/>
            <a:ext cx="1856629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A3BFF7F-1977-4BA6-802B-006DBDE377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23976" y="576819"/>
            <a:ext cx="184857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FF62ACC-E2AB-4BF0-8CF0-01A0ABAB6BB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950171" y="2626808"/>
            <a:ext cx="1926596" cy="2555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"/>
            <a:ext cx="7933587" cy="571485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Художественно – продуктивная деятельность: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43608" y="152144"/>
            <a:ext cx="4896544" cy="1843542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«Полосатый шарфик для Деда Мороза»»;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«Шарики на елку»;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«Печенье к праздничному столу»;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«Украсим елку огоньками».</a:t>
            </a:r>
          </a:p>
          <a:p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679ABF-D759-4DAF-9B16-19ECF39858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6809" y="571486"/>
            <a:ext cx="1802470" cy="24032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07EAEC-2DF0-4529-8B9C-DFAC4392AE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770" y="1038238"/>
            <a:ext cx="2064281" cy="27523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15879F8-6310-4689-A240-576D501A5FBC}"/>
              </a:ext>
            </a:extLst>
          </p:cNvPr>
          <p:cNvSpPr/>
          <p:nvPr/>
        </p:nvSpPr>
        <p:spPr>
          <a:xfrm>
            <a:off x="1709145" y="1707654"/>
            <a:ext cx="32177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Конструирование: </a:t>
            </a:r>
            <a:endParaRPr lang="ru-RU" sz="24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E163374-435F-44FE-A45E-7152E311C054}"/>
              </a:ext>
            </a:extLst>
          </p:cNvPr>
          <p:cNvSpPr/>
          <p:nvPr/>
        </p:nvSpPr>
        <p:spPr>
          <a:xfrm>
            <a:off x="3095168" y="2643757"/>
            <a:ext cx="2268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Домик  для Деда Мороза»»;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«Стол и стул для снегурочки»;</a:t>
            </a:r>
          </a:p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«Башня для зайчика».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AB39C0D-41B4-4D6E-871B-E1CC480485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35893" y="2687204"/>
            <a:ext cx="2454738" cy="1841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0"/>
            <a:ext cx="7862149" cy="485776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Украшение группы и елки в группе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41B48F-6643-4105-A709-E4593EFCFB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094" y="1059581"/>
            <a:ext cx="2425842" cy="3869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33B877D-9CAF-419F-96D3-4FA99395699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262573"/>
            <a:ext cx="3467877" cy="1707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82821A8-A598-4597-B817-93BAD06470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463" y="1203598"/>
            <a:ext cx="2576885" cy="3501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770C6D8-A0BF-46D3-9738-BBA145D5E8D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1624" y="2942330"/>
            <a:ext cx="2372883" cy="17796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6"/>
            <a:ext cx="7933587" cy="9286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«Снегурочка - красавица».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1F496B-BCB2-4A2E-9F8F-9764A11D366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357286"/>
            <a:ext cx="4472953" cy="2726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6924089-D3BD-40B9-AAB9-ADAFB90D3A7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39502"/>
            <a:ext cx="3170951" cy="4227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43492"/>
            <a:ext cx="3816424" cy="1608177"/>
          </a:xfrm>
        </p:spPr>
        <p:txBody>
          <a:bodyPr>
            <a:normAutofit fontScale="90000"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– заключительный 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Новогодний утренник : «Елочка- </a:t>
            </a:r>
            <a:r>
              <a:rPr lang="ru-RU" sz="22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красавичка</a:t>
            </a:r>
            <a:r>
              <a:rPr lang="ru-RU" sz="2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гости к нам пришла».</a:t>
            </a:r>
            <a:br>
              <a:rPr lang="ru-RU" sz="24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A860FE-B48C-401F-9C24-A165CE8C1A9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800" y="2931791"/>
            <a:ext cx="2952325" cy="1968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2952AE33-572A-4886-8996-6BCF5411AE9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307" y="2355726"/>
            <a:ext cx="2990142" cy="1993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Объект 22">
            <a:extLst>
              <a:ext uri="{FF2B5EF4-FFF2-40B4-BE49-F238E27FC236}">
                <a16:creationId xmlns:a16="http://schemas.microsoft.com/office/drawing/2014/main" id="{971FDF7A-A0E4-44E6-A020-161BE70F14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45122"/>
            <a:ext cx="2570347" cy="1949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259632" y="699542"/>
            <a:ext cx="7674056" cy="398675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          </a:t>
            </a:r>
          </a:p>
          <a:p>
            <a:pPr algn="ctr">
              <a:buNone/>
            </a:pP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None/>
            </a:pP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>
              <a:buNone/>
            </a:pPr>
            <a:r>
              <a:rPr lang="ru-RU" sz="5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143900" cy="51435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приобщение ребенка с раннего возраста к народной культуре посредством календарных праздников, через создание  совместной работы д/сада и семьи.</a:t>
            </a:r>
          </a:p>
          <a:p>
            <a:pPr>
              <a:buNone/>
            </a:pP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дать первоначальное представления об общенародном празднике – Новом годе;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вызвать желание у детей и родителей проявить участие  в подготовке и проведении праздника в детском саду и семье ;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развивать любознательность. творческие способности, память;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воспитать дружеские взаимоотношения и любовь к народным традициям.. </a:t>
            </a:r>
          </a:p>
          <a:p>
            <a:pPr>
              <a:buFontTx/>
              <a:buChar char="-"/>
            </a:pP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5" y="285734"/>
            <a:ext cx="4714908" cy="28575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800" b="1" dirty="0"/>
            </a:b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и методы работы:</a:t>
            </a:r>
            <a:br>
              <a:rPr lang="ru-RU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7" y="642924"/>
            <a:ext cx="7358113" cy="423270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/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Обогащение  развивающей предметно- пространственной среды;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Создание проблемных и игровых ситуаций;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сюжетно-ролевых, дидактических, подвижных игр;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Чтение, рассказывание сказок, потешек, пение русских народных песен;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деятельность;</a:t>
            </a:r>
          </a:p>
          <a:p>
            <a:pPr lvl="0"/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Разучивание гимнастик, физкультминуток 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9" y="321454"/>
            <a:ext cx="7862149" cy="455417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>
              <a:buNone/>
            </a:pPr>
            <a:endParaRPr lang="ru-RU" sz="18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 – подготовительный ( декабрь  2019 г);</a:t>
            </a:r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 – основной (декабрь 2019г );</a:t>
            </a:r>
            <a:endParaRPr lang="ru-RU" sz="1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Утренняя гимнастика 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Чтение и беседа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, дидактические, сюжетно-ролевые  игры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Оздоровительная  гимнастика</a:t>
            </a:r>
          </a:p>
          <a:p>
            <a:r>
              <a:rPr lang="ru-RU" sz="1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Художественно продуктивная деятельность</a:t>
            </a:r>
          </a:p>
          <a:p>
            <a:pPr>
              <a:buNone/>
            </a:pPr>
            <a:r>
              <a:rPr lang="en-US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 – заключительный ( декабрь 2019г).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6"/>
            <a:ext cx="8143899" cy="357190"/>
          </a:xfrm>
        </p:spPr>
        <p:txBody>
          <a:bodyPr>
            <a:noAutofit/>
          </a:bodyPr>
          <a:lstStyle/>
          <a:p>
            <a:pPr lvl="0" algn="ctr"/>
            <a:r>
              <a:rPr lang="en-U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этап – подготовительный.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857238"/>
            <a:ext cx="8001056" cy="64294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Консультации для родителей:</a:t>
            </a:r>
          </a:p>
          <a:p>
            <a:pPr lvl="0">
              <a:buNone/>
            </a:pP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>
              <a:buNone/>
            </a:pPr>
            <a:endParaRPr lang="en-US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>
              <a:buNone/>
            </a:pPr>
            <a:endParaRPr lang="ru-RU" sz="2400" b="1" i="1" dirty="0">
              <a:solidFill>
                <a:srgbClr val="FF0000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1800" b="1" i="1" dirty="0">
              <a:solidFill>
                <a:srgbClr val="0070C0"/>
              </a:solidFill>
              <a:latin typeface="Ruslan Display" pitchFamily="2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428742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сделать совместно с детьми новогоднюю поделку;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подготовке новогодних костюмов для детей к утреннику;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советы по организации новогоднего праздника в семье: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 мерах безопасности на Новый год.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5979"/>
            <a:ext cx="8501090" cy="5083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Создание  картотек: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1" y="714362"/>
            <a:ext cx="4857784" cy="4286280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Художественная  литература;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Утренняя гимнастика 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Дыхательная  гимнастика;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Пальчиковая  гимнастика;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 игры;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Подвижные  игры;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Загадки;</a:t>
            </a:r>
          </a:p>
          <a:p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Стихи.</a:t>
            </a:r>
          </a:p>
          <a:p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Танечка\Desktop\4721078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1923">
            <a:off x="5139072" y="1350670"/>
            <a:ext cx="3563955" cy="3301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248401"/>
            <a:ext cx="7818222" cy="1524007"/>
          </a:xfrm>
        </p:spPr>
        <p:txBody>
          <a:bodyPr>
            <a:normAutofit/>
          </a:bodyPr>
          <a:lstStyle/>
          <a:p>
            <a:pPr algn="ctr"/>
            <a:r>
              <a:rPr lang="en-US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– основной.</a:t>
            </a:r>
            <a:b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детьми. Утренняя гимнастика.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788196"/>
            <a:ext cx="4357717" cy="43398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F40FD0-BFB5-4CF9-B646-FACBE13799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331" y="1779662"/>
            <a:ext cx="5400600" cy="303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35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7" y="411510"/>
            <a:ext cx="7024825" cy="115212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Рассматривание новогодних иллюстраций</a:t>
            </a:r>
            <a:br>
              <a:rPr lang="ru-RU" sz="28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75606"/>
            <a:ext cx="8143900" cy="3725036"/>
          </a:xfrm>
        </p:spPr>
        <p:txBody>
          <a:bodyPr/>
          <a:lstStyle/>
          <a:p>
            <a:pPr algn="ctr">
              <a:buNone/>
            </a:pP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7FDEB83-6AF2-4C77-9C8B-73A8193ADD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43608" y="170765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D45B93B-12E4-45F3-9C0C-F4E814F7D1E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993" y="1243835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7994" y="-34436"/>
            <a:ext cx="4000527" cy="2714626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67494"/>
            <a:ext cx="583264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Чтение сказок, стихов и потешек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Е. </a:t>
            </a:r>
            <a:r>
              <a:rPr lang="ru-RU" b="1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Терешонок</a:t>
            </a: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«Новогодние истории»;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Р. Кудашева  «В лесу родилась елочка»;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А. Барто «Елка», «Лесные гости»;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М. Дружинина «Волшебник Дед Мороз»;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Л. Шевченко «Что подарит Дед Мороз»;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Н. Майер «Внучка Дедушки Мороза»;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Н. Мигунова «Добрый Дедушка Мороз»;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Е. Ильина «Наша елка высока».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О. Корнеева « Дед Мороз приехал»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7543EA-B2B5-4186-A2C7-A9321D70C2F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102669"/>
            <a:ext cx="3278710" cy="2242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79830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2175</TotalTime>
  <Words>566</Words>
  <Application>Microsoft Office PowerPoint</Application>
  <PresentationFormat>Экран (16:9)</PresentationFormat>
  <Paragraphs>113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Corbel</vt:lpstr>
      <vt:lpstr>Gill Sans MT</vt:lpstr>
      <vt:lpstr>Ruslan Display</vt:lpstr>
      <vt:lpstr>Times New Roman</vt:lpstr>
      <vt:lpstr>Verdana</vt:lpstr>
      <vt:lpstr>Wingdings 2</vt:lpstr>
      <vt:lpstr>Солнцестояние</vt:lpstr>
      <vt:lpstr>Муниципальное бюджетное образовательное учреждение  «Детский сад «Соловушка» Курского района Курской области </vt:lpstr>
      <vt:lpstr>Презентация PowerPoint</vt:lpstr>
      <vt:lpstr> Формы и методы работы: </vt:lpstr>
      <vt:lpstr>Презентация PowerPoint</vt:lpstr>
      <vt:lpstr>I  этап – подготовительный.</vt:lpstr>
      <vt:lpstr>                          Создание  картотек:</vt:lpstr>
      <vt:lpstr>II этап – основной. Работа с детьми. Утренняя гимнастика.</vt:lpstr>
      <vt:lpstr>Рассматривание новогодних иллюстраций   </vt:lpstr>
      <vt:lpstr>Презентация PowerPoint</vt:lpstr>
      <vt:lpstr>Презентация PowerPoint</vt:lpstr>
      <vt:lpstr>Презентация PowerPoint</vt:lpstr>
      <vt:lpstr>Оздоровительная гимнастика:</vt:lpstr>
      <vt:lpstr>Художественно – продуктивная деятельность:</vt:lpstr>
      <vt:lpstr>Презентация PowerPoint</vt:lpstr>
      <vt:lpstr>Презентация PowerPoint</vt:lpstr>
      <vt:lpstr>III этап – заключительный . Новогодний утренник : «Елочка- красавичка в гости к нам пришла».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Артём Чаплыгин</cp:lastModifiedBy>
  <cp:revision>230</cp:revision>
  <dcterms:created xsi:type="dcterms:W3CDTF">2018-09-29T12:33:17Z</dcterms:created>
  <dcterms:modified xsi:type="dcterms:W3CDTF">2020-01-03T11:05:38Z</dcterms:modified>
</cp:coreProperties>
</file>