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16" r:id="rId3"/>
    <p:sldId id="313" r:id="rId4"/>
    <p:sldId id="314" r:id="rId5"/>
    <p:sldId id="315" r:id="rId6"/>
    <p:sldId id="294" r:id="rId7"/>
    <p:sldId id="292" r:id="rId8"/>
    <p:sldId id="295" r:id="rId9"/>
    <p:sldId id="296" r:id="rId10"/>
    <p:sldId id="297" r:id="rId11"/>
    <p:sldId id="32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90796"/>
    <a:srgbClr val="5F5F5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humormemespicturesgallery.com/data_images/56aa6c6025c8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10" y="331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548680"/>
            <a:ext cx="7848872" cy="2160240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«Игры для развития и коррекции речи детей дошкольного возраста»</a:t>
            </a:r>
            <a:b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</a:br>
            <a:endParaRPr lang="ru-RU" sz="4000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5661248"/>
            <a:ext cx="4464496" cy="108012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Подготовила: учитель-логопед</a:t>
            </a:r>
          </a:p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Куляк Светлана Сергеевна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anose="03010101010201010101" pitchFamily="66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59632" y="2850613"/>
            <a:ext cx="2808312" cy="26933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000100" y="5715016"/>
            <a:ext cx="4357718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214414" y="5715016"/>
            <a:ext cx="40005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 логопедической группы</a:t>
            </a:r>
            <a:r>
              <a:rPr lang="en-US" dirty="0" smtClean="0"/>
              <a:t>”</a:t>
            </a:r>
            <a:r>
              <a:rPr lang="ru-RU" dirty="0" smtClean="0"/>
              <a:t>Радуга</a:t>
            </a:r>
            <a:r>
              <a:rPr lang="en-US" dirty="0" smtClean="0"/>
              <a:t>”</a:t>
            </a:r>
            <a:endParaRPr lang="ru-RU" dirty="0" smtClean="0"/>
          </a:p>
          <a:p>
            <a:r>
              <a:rPr lang="ru-RU" dirty="0" smtClean="0"/>
              <a:t>Матвеева Ольга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19776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humormemespicturesgallery.com/data_images/56aa6c6025c8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6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6408712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4. «Загадай-ка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».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5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. «Угадай-ка».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4105697"/>
            <a:ext cx="4464496" cy="263567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Ребенку предлагается описать предмет (мяч, яблоко, кошку, снег и т.д.) по следующей схеме: Какого он цвета? На что он похож? Из какого материала он сделан? Какого размера, формы? Каков он на ощупь? Чем пахнет? Каков на вкус? Где встречается? Для чего нужен человеку? К какой группе предметов относится (мебель, посуда, животные, фрукты и т.д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.)?</a:t>
            </a: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5.Взрослый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описывает предмет, а ребенок угадывает задуманное слово. 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2391283" cy="23282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914976" y="1412777"/>
            <a:ext cx="4089072" cy="269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742847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играем</a:t>
            </a:r>
            <a:endParaRPr lang="ru-RU" dirty="0"/>
          </a:p>
        </p:txBody>
      </p:sp>
      <p:pic>
        <p:nvPicPr>
          <p:cNvPr id="4098" name="Picture 2" descr="E:\Фото РАДУГА\SAM_583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2348706"/>
            <a:ext cx="4038600" cy="3028950"/>
          </a:xfrm>
          <a:prstGeom prst="rect">
            <a:avLst/>
          </a:prstGeom>
          <a:noFill/>
        </p:spPr>
      </p:pic>
      <p:pic>
        <p:nvPicPr>
          <p:cNvPr id="6" name="Picture 3" descr="E:\Фото РАДУГА\SAM_58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8200" y="2349468"/>
            <a:ext cx="4038600" cy="3027427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Игра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Игра– один из тех видов детской деятельности, которые используются взрослыми в целях воспитания дошкольников, обучения их различным действиям с предметами, способами и средствами общения. Развивающее воздействие игры на ребёнка невозможно без участия взрослого. Чем младше ребёнок, тем большее включение в процесс игры требуется от взрослого. Когда малыш только начинает играть, мама и папа являются его любимыми партнёрами по играм. Взрослый могут инициировать игры сами или поддерживать инициативу ребёнка. В более старшем возрасте педагог может выступать в качестве сторонних наблюдателей, помощников и консультантов. В любом случае взрослый человек выступает в качестве проводника в мир игры.</a:t>
            </a:r>
            <a:endParaRPr lang="ru-RU" sz="2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Лексика (Словарная работа)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Задачи: </a:t>
            </a:r>
          </a:p>
          <a:p>
            <a:r>
              <a:rPr lang="ru-RU" dirty="0" smtClean="0"/>
              <a:t>Обогащение словаря новыми словами, усвоение детьми ранее неизвестных слов, а также новых значений ряда слов, уже имеющихся в их лексиконе.</a:t>
            </a:r>
          </a:p>
          <a:p>
            <a:r>
              <a:rPr lang="ru-RU" dirty="0" smtClean="0"/>
              <a:t> Закрепление и уточнение словаря. Это задача обусловлена тем, что у детей слово не всегда связано с  представлением   о   предмете.</a:t>
            </a:r>
          </a:p>
          <a:p>
            <a:r>
              <a:rPr lang="ru-RU" dirty="0" smtClean="0"/>
              <a:t>Активизация словаря. Усваиваемые детьми слова делятся на две категории: пассивный словарь, активный словарь </a:t>
            </a:r>
          </a:p>
          <a:p>
            <a:r>
              <a:rPr lang="ru-RU" dirty="0" smtClean="0"/>
              <a:t>Устранение из речи детей нелитературных слов (диалектные просторечные, жаргонные).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Содержание работы по формированию грамматической стороны речи у детей 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Помочь детям освоить морфологическую систему родного языка (изменение по родам, числам, лицам, временам). </a:t>
            </a:r>
          </a:p>
          <a:p>
            <a:r>
              <a:rPr lang="ru-RU" dirty="0" smtClean="0"/>
              <a:t>Помочь детям в овладении синтаксической стороной: учить правильному согласованию слов в предложении, построению разных типов предложений и сочетанию их в связном тексте. </a:t>
            </a:r>
          </a:p>
          <a:p>
            <a:r>
              <a:rPr lang="ru-RU" dirty="0" smtClean="0"/>
              <a:t>Сообщить знания о некоторых нормах образования форм слов – словообразования.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Воспитание звуковой культуры предполагает: 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Формирование правильного звукопроизношения  и </a:t>
            </a:r>
            <a:r>
              <a:rPr lang="ru-RU" dirty="0" err="1" smtClean="0"/>
              <a:t>словопроизношения</a:t>
            </a:r>
            <a:r>
              <a:rPr lang="ru-RU" dirty="0" smtClean="0"/>
              <a:t>, для чего необходимо развитие речевого слуха, речевого дыхания, моторики артикуляционного аппарата; </a:t>
            </a:r>
          </a:p>
          <a:p>
            <a:r>
              <a:rPr lang="ru-RU" dirty="0" smtClean="0"/>
              <a:t>Воспитание </a:t>
            </a:r>
            <a:r>
              <a:rPr lang="ru-RU" dirty="0" err="1" smtClean="0"/>
              <a:t>орфоэпически</a:t>
            </a:r>
            <a:r>
              <a:rPr lang="ru-RU" dirty="0" smtClean="0"/>
              <a:t> правильной речи – умения говорить согласно нормам литературного произношения.  </a:t>
            </a:r>
          </a:p>
          <a:p>
            <a:r>
              <a:rPr lang="ru-RU" dirty="0" smtClean="0"/>
              <a:t>Формирование выразительности речи – владение средствами речевой выразительности предполагает умение пользоваться высотой и силой голоса, темпом и ритмом речи, паузами, разнообразными интонациями. </a:t>
            </a:r>
          </a:p>
          <a:p>
            <a:r>
              <a:rPr lang="ru-RU" dirty="0" smtClean="0"/>
              <a:t>Выработка дикции – отчетливого, внятного произношения каждого звука и слова в отдельности, а также фразы в целом; </a:t>
            </a:r>
          </a:p>
          <a:p>
            <a:r>
              <a:rPr lang="ru-RU" dirty="0" smtClean="0"/>
              <a:t>Воспитание культуры речевого общения  как части этикета.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humormemespicturesgallery.com/data_images/56aa6c6025c8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10" y="3313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32656"/>
            <a:ext cx="6192688" cy="100811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«Речевые игры как основа развития и коррекции речи детей».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978896" cy="5733256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Игры со словом и звуком для детей является не только привлекательными, но и полезными. 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Речевые игры направлены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на развитие речи у детей, уточнения и закрепления словаря, на формирование правильного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звукопроизношения.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Одновременно они являются основой для активизации познавательной деятельности, развития умственных способностей. У дошкольников формируется умение высказывать свое мнение, делать выводы, применять новые знания в различных жизненных ситуациях.</a:t>
            </a:r>
          </a:p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Monotype Corsiva" panose="03010101010201010101" pitchFamily="66" charset="0"/>
              </a:rPr>
              <a:t>Речевые игры имеют большое значение для развития речи и мышления детей; они активизируют, обогащают их словарный запас, улучшают фонематический слух у детей, прививают интерес и любовь к языку.</a:t>
            </a:r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398980" y="404664"/>
            <a:ext cx="2526415" cy="2130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02112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humormemespicturesgallery.com/data_images/56aa6c6025c8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6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1.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«Я знаю пять...».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3744530"/>
            <a:ext cx="4464496" cy="238163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Ребёнок называет 5 предметов. Это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могут быть имена, названия растений, животных, игрушек и т.д.</a:t>
            </a:r>
          </a:p>
          <a:p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2391283" cy="23282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4" name="Picture 2" descr="http://jsulib.ru/Lib/Articles/006/392/index.files/image010.jpg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33906" y="1196751"/>
            <a:ext cx="3123084" cy="2547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48134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humormemespicturesgallery.com/data_images/56aa6c6025c8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6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6408712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2.«Закончи словосочетания».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4437112"/>
            <a:ext cx="4824536" cy="21602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Предложите ребенку подобрать подходящие по смыслу слова, чтобы закончить словосочетания: хитрая, рыжая...; настольная...; колючий... и т.п.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2391283" cy="23282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4" cstate="screen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21159"/>
            <a:ext cx="4379362" cy="30963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10319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humormemespicturesgallery.com/data_images/56aa6c6025c88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63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6408712" cy="11430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3.«Сравнение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понятий».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99592" y="4437112"/>
            <a:ext cx="4824536" cy="21602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Предложите ребенку подобрать подходящие определения с противоположным значением. Морковь сладкая, а редька... Зима холодная, а лето... и т.п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60648"/>
            <a:ext cx="2391283" cy="232822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15006"/>
            <a:ext cx="4090974" cy="3132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014184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464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«Игры для развития и коррекции речи детей дошкольного возраста» </vt:lpstr>
      <vt:lpstr>Игра</vt:lpstr>
      <vt:lpstr>Лексика (Словарная работа)</vt:lpstr>
      <vt:lpstr>Содержание работы по формированию грамматической стороны речи у детей </vt:lpstr>
      <vt:lpstr>Воспитание звуковой культуры предполагает: </vt:lpstr>
      <vt:lpstr>«Речевые игры как основа развития и коррекции речи детей». </vt:lpstr>
      <vt:lpstr>1. «Я знаю пять...». </vt:lpstr>
      <vt:lpstr>2.«Закончи словосочетания». </vt:lpstr>
      <vt:lpstr>3.«Сравнение понятий».  </vt:lpstr>
      <vt:lpstr>4. «Загадай-ка».  5. «Угадай-ка».  </vt:lpstr>
      <vt:lpstr>Мы играем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«Игры, развивающие и корригирующие речь детей дошкольного возраста» презентация для фестиваля  «СИТО»</dc:title>
  <dc:creator>111</dc:creator>
  <cp:lastModifiedBy>Пользователь Windows</cp:lastModifiedBy>
  <cp:revision>36</cp:revision>
  <dcterms:created xsi:type="dcterms:W3CDTF">2016-09-17T05:26:52Z</dcterms:created>
  <dcterms:modified xsi:type="dcterms:W3CDTF">2020-01-03T14:03:28Z</dcterms:modified>
</cp:coreProperties>
</file>