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5" r:id="rId2"/>
    <p:sldId id="257" r:id="rId3"/>
    <p:sldId id="276" r:id="rId4"/>
    <p:sldId id="264" r:id="rId5"/>
    <p:sldId id="263" r:id="rId6"/>
    <p:sldId id="261" r:id="rId7"/>
    <p:sldId id="259" r:id="rId8"/>
    <p:sldId id="278" r:id="rId9"/>
    <p:sldId id="268" r:id="rId10"/>
    <p:sldId id="258" r:id="rId11"/>
    <p:sldId id="270" r:id="rId12"/>
    <p:sldId id="27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29C1"/>
    <a:srgbClr val="EDED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535228-FE91-48A4-8D5C-4BB787D12BF5}" type="doc">
      <dgm:prSet loTypeId="urn:microsoft.com/office/officeart/2005/8/layout/radial6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ECD0E5-4912-41B3-9B88-8717E53DDD7F}">
      <dgm:prSet phldrT="[Текст]" custT="1"/>
      <dgm:spPr/>
      <dgm:t>
        <a:bodyPr/>
        <a:lstStyle/>
        <a:p>
          <a:r>
            <a:rPr lang="ru-RU" sz="23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sz="2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50D96DC-0DA3-4A2D-9A26-7976D86E6AAA}" type="parTrans" cxnId="{B50D7111-A89A-4B82-8961-F2F0DDE06E17}">
      <dgm:prSet/>
      <dgm:spPr/>
      <dgm:t>
        <a:bodyPr/>
        <a:lstStyle/>
        <a:p>
          <a:endParaRPr lang="ru-RU"/>
        </a:p>
      </dgm:t>
    </dgm:pt>
    <dgm:pt modelId="{05315C9A-D1C9-4C12-A7A5-1CE97F57EA96}" type="sibTrans" cxnId="{B50D7111-A89A-4B82-8961-F2F0DDE06E17}">
      <dgm:prSet/>
      <dgm:spPr/>
      <dgm:t>
        <a:bodyPr/>
        <a:lstStyle/>
        <a:p>
          <a:endParaRPr lang="ru-RU"/>
        </a:p>
      </dgm:t>
    </dgm:pt>
    <dgm:pt modelId="{993B56FE-043E-472E-8FC9-AAA9A38CC58D}">
      <dgm:prSet phldrT="[Текст]" custT="1"/>
      <dgm:spPr/>
      <dgm:t>
        <a:bodyPr/>
        <a:lstStyle/>
        <a:p>
          <a:r>
            <a:rPr lang="ru-RU" sz="23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Одноклассники</a:t>
          </a:r>
          <a:endParaRPr lang="ru-RU" sz="2300" b="1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F1EF4F6-A3E0-4909-AE39-A41E9F5D7602}" type="parTrans" cxnId="{047FFEA8-C9C9-4AB8-A58D-B5F13883ABA6}">
      <dgm:prSet/>
      <dgm:spPr/>
      <dgm:t>
        <a:bodyPr/>
        <a:lstStyle/>
        <a:p>
          <a:endParaRPr lang="ru-RU"/>
        </a:p>
      </dgm:t>
    </dgm:pt>
    <dgm:pt modelId="{021023A4-06AF-461B-9327-42FF0384B0D1}" type="sibTrans" cxnId="{047FFEA8-C9C9-4AB8-A58D-B5F13883ABA6}">
      <dgm:prSet/>
      <dgm:spPr/>
      <dgm:t>
        <a:bodyPr/>
        <a:lstStyle/>
        <a:p>
          <a:endParaRPr lang="ru-RU"/>
        </a:p>
      </dgm:t>
    </dgm:pt>
    <dgm:pt modelId="{11317C23-2CFB-49F0-99DB-1DBAF639F010}">
      <dgm:prSet phldrT="[Текст]" custT="1"/>
      <dgm:spPr/>
      <dgm:t>
        <a:bodyPr/>
        <a:lstStyle/>
        <a:p>
          <a:r>
            <a:rPr lang="ru-RU" sz="23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</a:t>
          </a:r>
          <a:endParaRPr lang="ru-RU" sz="2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8C9644-8AEE-4FE3-87BC-F7210F4FB554}" type="parTrans" cxnId="{19F61300-2A57-4E32-AFEF-8C379F7FC425}">
      <dgm:prSet/>
      <dgm:spPr/>
      <dgm:t>
        <a:bodyPr/>
        <a:lstStyle/>
        <a:p>
          <a:endParaRPr lang="ru-RU"/>
        </a:p>
      </dgm:t>
    </dgm:pt>
    <dgm:pt modelId="{A17CEF2D-9F8E-4099-A7DB-541D3F83B5BA}" type="sibTrans" cxnId="{19F61300-2A57-4E32-AFEF-8C379F7FC425}">
      <dgm:prSet/>
      <dgm:spPr/>
      <dgm:t>
        <a:bodyPr/>
        <a:lstStyle/>
        <a:p>
          <a:endParaRPr lang="ru-RU"/>
        </a:p>
      </dgm:t>
    </dgm:pt>
    <dgm:pt modelId="{47F3C714-7B64-447D-B81B-5180F038904F}">
      <dgm:prSet phldrT="[Текст]" custT="1"/>
      <dgm:spPr/>
      <dgm:t>
        <a:bodyPr/>
        <a:lstStyle/>
        <a:p>
          <a:r>
            <a:rPr lang="ru-RU" sz="2300" b="1" smtClean="0">
              <a:latin typeface="Times New Roman" panose="02020603050405020304" pitchFamily="18" charset="0"/>
              <a:cs typeface="Times New Roman" panose="02020603050405020304" pitchFamily="18" charset="0"/>
            </a:rPr>
            <a:t>Друзья</a:t>
          </a:r>
          <a:endParaRPr lang="ru-RU" sz="23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87BF71-D8A6-45E7-BAE8-423C7148B9DC}" type="parTrans" cxnId="{E3E18999-EF7B-4209-BBBF-0BC13FA2DF51}">
      <dgm:prSet/>
      <dgm:spPr/>
      <dgm:t>
        <a:bodyPr/>
        <a:lstStyle/>
        <a:p>
          <a:endParaRPr lang="ru-RU"/>
        </a:p>
      </dgm:t>
    </dgm:pt>
    <dgm:pt modelId="{AA43AF72-2142-4DC1-8F08-948DFC283DB8}" type="sibTrans" cxnId="{E3E18999-EF7B-4209-BBBF-0BC13FA2DF51}">
      <dgm:prSet/>
      <dgm:spPr/>
      <dgm:t>
        <a:bodyPr/>
        <a:lstStyle/>
        <a:p>
          <a:endParaRPr lang="ru-RU"/>
        </a:p>
      </dgm:t>
    </dgm:pt>
    <dgm:pt modelId="{4F1988D7-DB11-4351-A235-7E4D84A644F1}">
      <dgm:prSet phldrT="[Текст]"/>
      <dgm:spPr/>
      <dgm:t>
        <a:bodyPr/>
        <a:lstStyle/>
        <a:p>
          <a:endParaRPr lang="ru-RU" dirty="0"/>
        </a:p>
      </dgm:t>
    </dgm:pt>
    <dgm:pt modelId="{AED2D0F5-5789-4204-9F88-28D8D0B2BFEB}" type="sibTrans" cxnId="{723E4473-48D6-4D07-8911-474703EEAEF3}">
      <dgm:prSet/>
      <dgm:spPr/>
      <dgm:t>
        <a:bodyPr/>
        <a:lstStyle/>
        <a:p>
          <a:endParaRPr lang="ru-RU"/>
        </a:p>
      </dgm:t>
    </dgm:pt>
    <dgm:pt modelId="{16BC9550-EF0A-48FF-9451-CE540DA06016}" type="parTrans" cxnId="{723E4473-48D6-4D07-8911-474703EEAEF3}">
      <dgm:prSet/>
      <dgm:spPr/>
      <dgm:t>
        <a:bodyPr/>
        <a:lstStyle/>
        <a:p>
          <a:endParaRPr lang="ru-RU"/>
        </a:p>
      </dgm:t>
    </dgm:pt>
    <dgm:pt modelId="{BD53DA71-988C-4F32-9706-C20B1815CF9E}" type="pres">
      <dgm:prSet presAssocID="{A4535228-FE91-48A4-8D5C-4BB787D12BF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483D7B-2C35-4531-B69F-38FF4E8C7C0D}" type="pres">
      <dgm:prSet presAssocID="{4F1988D7-DB11-4351-A235-7E4D84A644F1}" presName="centerShape" presStyleLbl="node0" presStyleIdx="0" presStyleCnt="1" custScaleX="120413" custScaleY="116650" custLinFactNeighborX="-9832" custLinFactNeighborY="2458"/>
      <dgm:spPr/>
      <dgm:t>
        <a:bodyPr/>
        <a:lstStyle/>
        <a:p>
          <a:endParaRPr lang="ru-RU"/>
        </a:p>
      </dgm:t>
    </dgm:pt>
    <dgm:pt modelId="{64CB3E10-BFD7-4833-AA49-B22DBF330466}" type="pres">
      <dgm:prSet presAssocID="{ACECD0E5-4912-41B3-9B88-8717E53DDD7F}" presName="node" presStyleLbl="node1" presStyleIdx="0" presStyleCnt="4" custScaleX="238262" custScaleY="91382" custRadScaleRad="99949" custRadScaleInc="-37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C8ADC-B37F-4417-B355-184C3013812B}" type="pres">
      <dgm:prSet presAssocID="{ACECD0E5-4912-41B3-9B88-8717E53DDD7F}" presName="dummy" presStyleCnt="0"/>
      <dgm:spPr/>
    </dgm:pt>
    <dgm:pt modelId="{B580BF75-876B-4249-A725-A200CAAEFF24}" type="pres">
      <dgm:prSet presAssocID="{05315C9A-D1C9-4C12-A7A5-1CE97F57EA96}" presName="sibTrans" presStyleLbl="sibTrans2D1" presStyleIdx="0" presStyleCnt="4"/>
      <dgm:spPr/>
      <dgm:t>
        <a:bodyPr/>
        <a:lstStyle/>
        <a:p>
          <a:endParaRPr lang="ru-RU"/>
        </a:p>
      </dgm:t>
    </dgm:pt>
    <dgm:pt modelId="{E498AD0F-AA36-441D-A517-41AF45A2AE00}" type="pres">
      <dgm:prSet presAssocID="{993B56FE-043E-472E-8FC9-AAA9A38CC58D}" presName="node" presStyleLbl="node1" presStyleIdx="1" presStyleCnt="4" custScaleX="238262" custScaleY="91382" custRadScaleRad="123315" custRadScaleInc="13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D7942A-1E39-47AD-B247-8CAEADDD04F9}" type="pres">
      <dgm:prSet presAssocID="{993B56FE-043E-472E-8FC9-AAA9A38CC58D}" presName="dummy" presStyleCnt="0"/>
      <dgm:spPr/>
    </dgm:pt>
    <dgm:pt modelId="{0EE4BD1D-8832-4501-9042-E5C02A2E5034}" type="pres">
      <dgm:prSet presAssocID="{021023A4-06AF-461B-9327-42FF0384B0D1}" presName="sibTrans" presStyleLbl="sibTrans2D1" presStyleIdx="1" presStyleCnt="4"/>
      <dgm:spPr/>
      <dgm:t>
        <a:bodyPr/>
        <a:lstStyle/>
        <a:p>
          <a:endParaRPr lang="ru-RU"/>
        </a:p>
      </dgm:t>
    </dgm:pt>
    <dgm:pt modelId="{9513C6F6-D757-4C0D-BF47-05B03B34326E}" type="pres">
      <dgm:prSet presAssocID="{11317C23-2CFB-49F0-99DB-1DBAF639F010}" presName="node" presStyleLbl="node1" presStyleIdx="2" presStyleCnt="4" custScaleX="238262" custScaleY="91382" custRadScaleRad="102642" custRadScaleInc="36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BF9EA5-E8E5-44FF-9374-A330FCC9C323}" type="pres">
      <dgm:prSet presAssocID="{11317C23-2CFB-49F0-99DB-1DBAF639F010}" presName="dummy" presStyleCnt="0"/>
      <dgm:spPr/>
    </dgm:pt>
    <dgm:pt modelId="{B28668A5-0E49-43C7-B63D-E54F501F0535}" type="pres">
      <dgm:prSet presAssocID="{A17CEF2D-9F8E-4099-A7DB-541D3F83B5BA}" presName="sibTrans" presStyleLbl="sibTrans2D1" presStyleIdx="2" presStyleCnt="4"/>
      <dgm:spPr/>
      <dgm:t>
        <a:bodyPr/>
        <a:lstStyle/>
        <a:p>
          <a:endParaRPr lang="ru-RU"/>
        </a:p>
      </dgm:t>
    </dgm:pt>
    <dgm:pt modelId="{C54FBE55-C230-4A71-ADF6-DAF28B23F484}" type="pres">
      <dgm:prSet presAssocID="{47F3C714-7B64-447D-B81B-5180F038904F}" presName="node" presStyleLbl="node1" presStyleIdx="3" presStyleCnt="4" custScaleX="238262" custScaleY="91382" custRadScaleRad="163300" custRadScaleInc="-94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7298C0-8D82-499F-B939-F4F85523C80B}" type="pres">
      <dgm:prSet presAssocID="{47F3C714-7B64-447D-B81B-5180F038904F}" presName="dummy" presStyleCnt="0"/>
      <dgm:spPr/>
    </dgm:pt>
    <dgm:pt modelId="{0B673CAE-C261-44A8-9997-F8088CE66E38}" type="pres">
      <dgm:prSet presAssocID="{AA43AF72-2142-4DC1-8F08-948DFC283DB8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723E4473-48D6-4D07-8911-474703EEAEF3}" srcId="{A4535228-FE91-48A4-8D5C-4BB787D12BF5}" destId="{4F1988D7-DB11-4351-A235-7E4D84A644F1}" srcOrd="0" destOrd="0" parTransId="{16BC9550-EF0A-48FF-9451-CE540DA06016}" sibTransId="{AED2D0F5-5789-4204-9F88-28D8D0B2BFEB}"/>
    <dgm:cxn modelId="{BF9F83D3-9CDD-4F63-8E3D-E429C85AAA31}" type="presOf" srcId="{ACECD0E5-4912-41B3-9B88-8717E53DDD7F}" destId="{64CB3E10-BFD7-4833-AA49-B22DBF330466}" srcOrd="0" destOrd="0" presId="urn:microsoft.com/office/officeart/2005/8/layout/radial6"/>
    <dgm:cxn modelId="{047FFEA8-C9C9-4AB8-A58D-B5F13883ABA6}" srcId="{4F1988D7-DB11-4351-A235-7E4D84A644F1}" destId="{993B56FE-043E-472E-8FC9-AAA9A38CC58D}" srcOrd="1" destOrd="0" parTransId="{4F1EF4F6-A3E0-4909-AE39-A41E9F5D7602}" sibTransId="{021023A4-06AF-461B-9327-42FF0384B0D1}"/>
    <dgm:cxn modelId="{31433597-6419-4397-BD20-8F975D006C88}" type="presOf" srcId="{47F3C714-7B64-447D-B81B-5180F038904F}" destId="{C54FBE55-C230-4A71-ADF6-DAF28B23F484}" srcOrd="0" destOrd="0" presId="urn:microsoft.com/office/officeart/2005/8/layout/radial6"/>
    <dgm:cxn modelId="{A5E7FB04-91CC-461C-A4C3-FDFD2C208AE6}" type="presOf" srcId="{A4535228-FE91-48A4-8D5C-4BB787D12BF5}" destId="{BD53DA71-988C-4F32-9706-C20B1815CF9E}" srcOrd="0" destOrd="0" presId="urn:microsoft.com/office/officeart/2005/8/layout/radial6"/>
    <dgm:cxn modelId="{5526110F-8126-44E7-A1BA-8D42D8906850}" type="presOf" srcId="{A17CEF2D-9F8E-4099-A7DB-541D3F83B5BA}" destId="{B28668A5-0E49-43C7-B63D-E54F501F0535}" srcOrd="0" destOrd="0" presId="urn:microsoft.com/office/officeart/2005/8/layout/radial6"/>
    <dgm:cxn modelId="{19F61300-2A57-4E32-AFEF-8C379F7FC425}" srcId="{4F1988D7-DB11-4351-A235-7E4D84A644F1}" destId="{11317C23-2CFB-49F0-99DB-1DBAF639F010}" srcOrd="2" destOrd="0" parTransId="{948C9644-8AEE-4FE3-87BC-F7210F4FB554}" sibTransId="{A17CEF2D-9F8E-4099-A7DB-541D3F83B5BA}"/>
    <dgm:cxn modelId="{0F307669-91D0-46B6-8787-EA7FD3B5A027}" type="presOf" srcId="{4F1988D7-DB11-4351-A235-7E4D84A644F1}" destId="{16483D7B-2C35-4531-B69F-38FF4E8C7C0D}" srcOrd="0" destOrd="0" presId="urn:microsoft.com/office/officeart/2005/8/layout/radial6"/>
    <dgm:cxn modelId="{B50D7111-A89A-4B82-8961-F2F0DDE06E17}" srcId="{4F1988D7-DB11-4351-A235-7E4D84A644F1}" destId="{ACECD0E5-4912-41B3-9B88-8717E53DDD7F}" srcOrd="0" destOrd="0" parTransId="{150D96DC-0DA3-4A2D-9A26-7976D86E6AAA}" sibTransId="{05315C9A-D1C9-4C12-A7A5-1CE97F57EA96}"/>
    <dgm:cxn modelId="{F1391100-5F2D-4A5A-B8C5-5D0365180FE4}" type="presOf" srcId="{993B56FE-043E-472E-8FC9-AAA9A38CC58D}" destId="{E498AD0F-AA36-441D-A517-41AF45A2AE00}" srcOrd="0" destOrd="0" presId="urn:microsoft.com/office/officeart/2005/8/layout/radial6"/>
    <dgm:cxn modelId="{E02EF89C-04A7-4B7B-9463-AF4A6AF08DFC}" type="presOf" srcId="{11317C23-2CFB-49F0-99DB-1DBAF639F010}" destId="{9513C6F6-D757-4C0D-BF47-05B03B34326E}" srcOrd="0" destOrd="0" presId="urn:microsoft.com/office/officeart/2005/8/layout/radial6"/>
    <dgm:cxn modelId="{F2470AF1-FE4F-47C5-ACBA-A143E98D3D5C}" type="presOf" srcId="{021023A4-06AF-461B-9327-42FF0384B0D1}" destId="{0EE4BD1D-8832-4501-9042-E5C02A2E5034}" srcOrd="0" destOrd="0" presId="urn:microsoft.com/office/officeart/2005/8/layout/radial6"/>
    <dgm:cxn modelId="{C74972BB-73FA-4CD1-84F1-FF5CD8D4C493}" type="presOf" srcId="{05315C9A-D1C9-4C12-A7A5-1CE97F57EA96}" destId="{B580BF75-876B-4249-A725-A200CAAEFF24}" srcOrd="0" destOrd="0" presId="urn:microsoft.com/office/officeart/2005/8/layout/radial6"/>
    <dgm:cxn modelId="{E3E18999-EF7B-4209-BBBF-0BC13FA2DF51}" srcId="{4F1988D7-DB11-4351-A235-7E4D84A644F1}" destId="{47F3C714-7B64-447D-B81B-5180F038904F}" srcOrd="3" destOrd="0" parTransId="{F487BF71-D8A6-45E7-BAE8-423C7148B9DC}" sibTransId="{AA43AF72-2142-4DC1-8F08-948DFC283DB8}"/>
    <dgm:cxn modelId="{E87132FE-4A3F-4CC0-A1F6-1047D6CFE12F}" type="presOf" srcId="{AA43AF72-2142-4DC1-8F08-948DFC283DB8}" destId="{0B673CAE-C261-44A8-9997-F8088CE66E38}" srcOrd="0" destOrd="0" presId="urn:microsoft.com/office/officeart/2005/8/layout/radial6"/>
    <dgm:cxn modelId="{06B87893-3542-497A-B37E-BF8E80856E96}" type="presParOf" srcId="{BD53DA71-988C-4F32-9706-C20B1815CF9E}" destId="{16483D7B-2C35-4531-B69F-38FF4E8C7C0D}" srcOrd="0" destOrd="0" presId="urn:microsoft.com/office/officeart/2005/8/layout/radial6"/>
    <dgm:cxn modelId="{5655B9A4-44E6-4B7C-AC62-58D679C64E3B}" type="presParOf" srcId="{BD53DA71-988C-4F32-9706-C20B1815CF9E}" destId="{64CB3E10-BFD7-4833-AA49-B22DBF330466}" srcOrd="1" destOrd="0" presId="urn:microsoft.com/office/officeart/2005/8/layout/radial6"/>
    <dgm:cxn modelId="{8893DD70-D64F-4502-AAD6-0A2343FFBDDB}" type="presParOf" srcId="{BD53DA71-988C-4F32-9706-C20B1815CF9E}" destId="{E2BC8ADC-B37F-4417-B355-184C3013812B}" srcOrd="2" destOrd="0" presId="urn:microsoft.com/office/officeart/2005/8/layout/radial6"/>
    <dgm:cxn modelId="{233FD6C8-EBA4-424B-A0F3-1713D6AAF89D}" type="presParOf" srcId="{BD53DA71-988C-4F32-9706-C20B1815CF9E}" destId="{B580BF75-876B-4249-A725-A200CAAEFF24}" srcOrd="3" destOrd="0" presId="urn:microsoft.com/office/officeart/2005/8/layout/radial6"/>
    <dgm:cxn modelId="{DF866969-C120-4FAB-B478-71F0D20BCDB5}" type="presParOf" srcId="{BD53DA71-988C-4F32-9706-C20B1815CF9E}" destId="{E498AD0F-AA36-441D-A517-41AF45A2AE00}" srcOrd="4" destOrd="0" presId="urn:microsoft.com/office/officeart/2005/8/layout/radial6"/>
    <dgm:cxn modelId="{735DC2F9-F739-4226-AD33-B23D714A7A33}" type="presParOf" srcId="{BD53DA71-988C-4F32-9706-C20B1815CF9E}" destId="{A4D7942A-1E39-47AD-B247-8CAEADDD04F9}" srcOrd="5" destOrd="0" presId="urn:microsoft.com/office/officeart/2005/8/layout/radial6"/>
    <dgm:cxn modelId="{78EA5755-1329-4BE0-AAF3-C1DE3DF9936B}" type="presParOf" srcId="{BD53DA71-988C-4F32-9706-C20B1815CF9E}" destId="{0EE4BD1D-8832-4501-9042-E5C02A2E5034}" srcOrd="6" destOrd="0" presId="urn:microsoft.com/office/officeart/2005/8/layout/radial6"/>
    <dgm:cxn modelId="{78E26E76-D72E-44FD-9529-9E84DF2AB30C}" type="presParOf" srcId="{BD53DA71-988C-4F32-9706-C20B1815CF9E}" destId="{9513C6F6-D757-4C0D-BF47-05B03B34326E}" srcOrd="7" destOrd="0" presId="urn:microsoft.com/office/officeart/2005/8/layout/radial6"/>
    <dgm:cxn modelId="{56FD8D6A-C419-4EF9-91F8-6E3B0609DEA3}" type="presParOf" srcId="{BD53DA71-988C-4F32-9706-C20B1815CF9E}" destId="{B2BF9EA5-E8E5-44FF-9374-A330FCC9C323}" srcOrd="8" destOrd="0" presId="urn:microsoft.com/office/officeart/2005/8/layout/radial6"/>
    <dgm:cxn modelId="{865B48D3-D92E-4561-89EC-E24A646FC57A}" type="presParOf" srcId="{BD53DA71-988C-4F32-9706-C20B1815CF9E}" destId="{B28668A5-0E49-43C7-B63D-E54F501F0535}" srcOrd="9" destOrd="0" presId="urn:microsoft.com/office/officeart/2005/8/layout/radial6"/>
    <dgm:cxn modelId="{AB2A53D4-5E1B-439F-8826-D1375FCD1D9E}" type="presParOf" srcId="{BD53DA71-988C-4F32-9706-C20B1815CF9E}" destId="{C54FBE55-C230-4A71-ADF6-DAF28B23F484}" srcOrd="10" destOrd="0" presId="urn:microsoft.com/office/officeart/2005/8/layout/radial6"/>
    <dgm:cxn modelId="{9B5F396C-84B7-425F-8526-417FBFB76731}" type="presParOf" srcId="{BD53DA71-988C-4F32-9706-C20B1815CF9E}" destId="{717298C0-8D82-499F-B939-F4F85523C80B}" srcOrd="11" destOrd="0" presId="urn:microsoft.com/office/officeart/2005/8/layout/radial6"/>
    <dgm:cxn modelId="{87E71EC2-4AD3-4BFC-8BB6-7EB468E295AE}" type="presParOf" srcId="{BD53DA71-988C-4F32-9706-C20B1815CF9E}" destId="{0B673CAE-C261-44A8-9997-F8088CE66E3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F802BF-45B1-4041-B75A-524480D4C0F0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38ACB99-1B3A-4D5E-8C61-292AAA8196BF}">
      <dgm:prSet/>
      <dgm:spPr/>
      <dgm:t>
        <a:bodyPr/>
        <a:lstStyle/>
        <a:p>
          <a:endParaRPr lang="ru-RU"/>
        </a:p>
      </dgm:t>
    </dgm:pt>
    <dgm:pt modelId="{030C5C4B-9BF0-4DF4-9941-8087B66733E2}" type="parTrans" cxnId="{18DB19B2-3EAA-4F8B-8B13-095F679DECC2}">
      <dgm:prSet/>
      <dgm:spPr/>
      <dgm:t>
        <a:bodyPr/>
        <a:lstStyle/>
        <a:p>
          <a:endParaRPr lang="ru-RU"/>
        </a:p>
      </dgm:t>
    </dgm:pt>
    <dgm:pt modelId="{76D61788-DEFB-44B8-92D1-D1904999F3D4}" type="sibTrans" cxnId="{18DB19B2-3EAA-4F8B-8B13-095F679DECC2}">
      <dgm:prSet/>
      <dgm:spPr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6905739-1AAD-4D5F-B754-302BD07DE802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мышление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8F2C76-EC1D-4E7B-8137-B85B4A10A0B3}" type="parTrans" cxnId="{12905662-A455-49BC-8EB5-C0C8AF08ACF8}">
      <dgm:prSet/>
      <dgm:spPr/>
      <dgm:t>
        <a:bodyPr/>
        <a:lstStyle/>
        <a:p>
          <a:endParaRPr lang="ru-RU"/>
        </a:p>
      </dgm:t>
    </dgm:pt>
    <dgm:pt modelId="{0793768D-ADBF-466F-B8F2-22710B88D1B3}" type="sibTrans" cxnId="{12905662-A455-49BC-8EB5-C0C8AF08ACF8}">
      <dgm:prSet/>
      <dgm:spPr/>
      <dgm:t>
        <a:bodyPr/>
        <a:lstStyle/>
        <a:p>
          <a:endParaRPr lang="ru-RU"/>
        </a:p>
      </dgm:t>
    </dgm:pt>
    <dgm:pt modelId="{B12F476F-749C-465B-9515-AF91BFDE166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самооценка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8724CB-3575-40A0-9DC1-E30040DA5097}" type="parTrans" cxnId="{3001682A-B8DE-40EE-8E76-4AFD08810C0F}">
      <dgm:prSet/>
      <dgm:spPr/>
      <dgm:t>
        <a:bodyPr/>
        <a:lstStyle/>
        <a:p>
          <a:endParaRPr lang="ru-RU"/>
        </a:p>
      </dgm:t>
    </dgm:pt>
    <dgm:pt modelId="{917CC734-C72A-4E93-A678-E58B03DBA3B7}" type="sibTrans" cxnId="{3001682A-B8DE-40EE-8E76-4AFD08810C0F}">
      <dgm:prSet/>
      <dgm:spPr/>
      <dgm:t>
        <a:bodyPr/>
        <a:lstStyle/>
        <a:p>
          <a:endParaRPr lang="ru-RU"/>
        </a:p>
      </dgm:t>
    </dgm:pt>
    <dgm:pt modelId="{50EBEF21-0D23-41E0-B949-82E251FFA686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эмоциональная сфера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8F82AFB-39AF-4957-BAB5-7343FF2A0C1E}" type="parTrans" cxnId="{B7D52EE7-AB8F-4382-BB4F-B25A718A4045}">
      <dgm:prSet/>
      <dgm:spPr/>
      <dgm:t>
        <a:bodyPr/>
        <a:lstStyle/>
        <a:p>
          <a:endParaRPr lang="ru-RU"/>
        </a:p>
      </dgm:t>
    </dgm:pt>
    <dgm:pt modelId="{3128B7B3-009C-46D4-9885-AD234DBD5B6A}" type="sibTrans" cxnId="{B7D52EE7-AB8F-4382-BB4F-B25A718A4045}">
      <dgm:prSet/>
      <dgm:spPr/>
      <dgm:t>
        <a:bodyPr/>
        <a:lstStyle/>
        <a:p>
          <a:endParaRPr lang="ru-RU"/>
        </a:p>
      </dgm:t>
    </dgm:pt>
    <dgm:pt modelId="{DD0AC00F-7373-4BB2-98A6-3895E86C0464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воображение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05A6D8C-DC3C-416C-BF88-3284C7430578}" type="parTrans" cxnId="{3740DF05-C3A4-4BDF-8C01-D523C4354C79}">
      <dgm:prSet/>
      <dgm:spPr/>
      <dgm:t>
        <a:bodyPr/>
        <a:lstStyle/>
        <a:p>
          <a:endParaRPr lang="ru-RU"/>
        </a:p>
      </dgm:t>
    </dgm:pt>
    <dgm:pt modelId="{613F670B-6145-40A1-94D5-10F28FE538E1}" type="sibTrans" cxnId="{3740DF05-C3A4-4BDF-8C01-D523C4354C79}">
      <dgm:prSet/>
      <dgm:spPr/>
      <dgm:t>
        <a:bodyPr/>
        <a:lstStyle/>
        <a:p>
          <a:endParaRPr lang="ru-RU"/>
        </a:p>
      </dgm:t>
    </dgm:pt>
    <dgm:pt modelId="{3BB90747-0B81-40E9-BB82-AD71C61A8A19}">
      <dgm:prSet custT="1"/>
      <dgm:spPr/>
      <dgm:t>
        <a:bodyPr/>
        <a:lstStyle/>
        <a:p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речь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0CC5E87-466E-4A2D-ABB7-684E6645D3F0}" type="parTrans" cxnId="{F030D83C-404D-4499-975E-75659BF3D9B2}">
      <dgm:prSet/>
      <dgm:spPr/>
      <dgm:t>
        <a:bodyPr/>
        <a:lstStyle/>
        <a:p>
          <a:endParaRPr lang="ru-RU"/>
        </a:p>
      </dgm:t>
    </dgm:pt>
    <dgm:pt modelId="{AF8154BA-7602-4454-8219-24E85024A7D0}" type="sibTrans" cxnId="{F030D83C-404D-4499-975E-75659BF3D9B2}">
      <dgm:prSet/>
      <dgm:spPr/>
      <dgm:t>
        <a:bodyPr/>
        <a:lstStyle/>
        <a:p>
          <a:endParaRPr lang="ru-RU"/>
        </a:p>
      </dgm:t>
    </dgm:pt>
    <dgm:pt modelId="{EDB5C2ED-D665-4B94-A521-18E302A4CE8A}" type="pres">
      <dgm:prSet presAssocID="{22F802BF-45B1-4041-B75A-524480D4C0F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3B3BEB5-55C5-4B2C-8CDF-50860127601E}" type="pres">
      <dgm:prSet presAssocID="{22F802BF-45B1-4041-B75A-524480D4C0F0}" presName="Name1" presStyleCnt="0"/>
      <dgm:spPr/>
    </dgm:pt>
    <dgm:pt modelId="{6927B99B-D741-4C1B-896B-6C3CA2D8B2F8}" type="pres">
      <dgm:prSet presAssocID="{76D61788-DEFB-44B8-92D1-D1904999F3D4}" presName="picture_1" presStyleCnt="0"/>
      <dgm:spPr/>
    </dgm:pt>
    <dgm:pt modelId="{1BCB49B2-06AD-4B04-9BAD-07E07ACAAA4E}" type="pres">
      <dgm:prSet presAssocID="{76D61788-DEFB-44B8-92D1-D1904999F3D4}" presName="pictureRepeatNode" presStyleLbl="alignImgPlace1" presStyleIdx="0" presStyleCnt="6" custScaleX="85988" custScaleY="84137" custLinFactNeighborX="-17829" custLinFactNeighborY="0"/>
      <dgm:spPr/>
      <dgm:t>
        <a:bodyPr/>
        <a:lstStyle/>
        <a:p>
          <a:endParaRPr lang="ru-RU"/>
        </a:p>
      </dgm:t>
    </dgm:pt>
    <dgm:pt modelId="{0FE6D80C-F182-4B9C-A440-E815ECCABD98}" type="pres">
      <dgm:prSet presAssocID="{038ACB99-1B3A-4D5E-8C61-292AAA8196BF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D80BC4-8409-42FD-84F3-6F48FF976526}" type="pres">
      <dgm:prSet presAssocID="{0793768D-ADBF-466F-B8F2-22710B88D1B3}" presName="picture_2" presStyleCnt="0"/>
      <dgm:spPr/>
    </dgm:pt>
    <dgm:pt modelId="{A5866E2A-1AE4-42F6-BEA1-5E9110623AF6}" type="pres">
      <dgm:prSet presAssocID="{0793768D-ADBF-466F-B8F2-22710B88D1B3}" presName="pictureRepeatNode" presStyleLbl="alignImgPlace1" presStyleIdx="1" presStyleCnt="6"/>
      <dgm:spPr/>
      <dgm:t>
        <a:bodyPr/>
        <a:lstStyle/>
        <a:p>
          <a:endParaRPr lang="ru-RU"/>
        </a:p>
      </dgm:t>
    </dgm:pt>
    <dgm:pt modelId="{C57BD51A-2FBC-4F3F-BDA2-DD6A33580D9D}" type="pres">
      <dgm:prSet presAssocID="{66905739-1AAD-4D5F-B754-302BD07DE802}" presName="line_2" presStyleLbl="parChTrans1D1" presStyleIdx="0" presStyleCnt="5"/>
      <dgm:spPr/>
    </dgm:pt>
    <dgm:pt modelId="{D9081E04-B3AE-48A8-9E31-11F81D477B52}" type="pres">
      <dgm:prSet presAssocID="{66905739-1AAD-4D5F-B754-302BD07DE802}" presName="textparent_2" presStyleLbl="node1" presStyleIdx="0" presStyleCnt="0"/>
      <dgm:spPr/>
    </dgm:pt>
    <dgm:pt modelId="{0B1C67B0-91B1-4AE3-9413-F1C97ABA927A}" type="pres">
      <dgm:prSet presAssocID="{66905739-1AAD-4D5F-B754-302BD07DE802}" presName="text_2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E03698-D7E7-4118-A2F1-33AF0BBB0509}" type="pres">
      <dgm:prSet presAssocID="{917CC734-C72A-4E93-A678-E58B03DBA3B7}" presName="picture_3" presStyleCnt="0"/>
      <dgm:spPr/>
    </dgm:pt>
    <dgm:pt modelId="{89FCC043-A85D-44EB-90F7-4391C59E2567}" type="pres">
      <dgm:prSet presAssocID="{917CC734-C72A-4E93-A678-E58B03DBA3B7}" presName="pictureRepeatNode" presStyleLbl="alignImgPlace1" presStyleIdx="2" presStyleCnt="6"/>
      <dgm:spPr/>
      <dgm:t>
        <a:bodyPr/>
        <a:lstStyle/>
        <a:p>
          <a:endParaRPr lang="ru-RU"/>
        </a:p>
      </dgm:t>
    </dgm:pt>
    <dgm:pt modelId="{4B171F17-AFC9-4A9B-BADD-3D2B9ED67C4C}" type="pres">
      <dgm:prSet presAssocID="{B12F476F-749C-465B-9515-AF91BFDE1661}" presName="line_3" presStyleLbl="parChTrans1D1" presStyleIdx="1" presStyleCnt="5"/>
      <dgm:spPr/>
    </dgm:pt>
    <dgm:pt modelId="{498F6D3B-8913-4F53-A997-5F99E20B0CE5}" type="pres">
      <dgm:prSet presAssocID="{B12F476F-749C-465B-9515-AF91BFDE1661}" presName="textparent_3" presStyleLbl="node1" presStyleIdx="0" presStyleCnt="0"/>
      <dgm:spPr/>
    </dgm:pt>
    <dgm:pt modelId="{331F16CB-7C5E-4BF4-B4A5-3DC44C8EA77B}" type="pres">
      <dgm:prSet presAssocID="{B12F476F-749C-465B-9515-AF91BFDE1661}" presName="text_3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FA5714-CFE1-46F0-966F-72004E63941B}" type="pres">
      <dgm:prSet presAssocID="{3128B7B3-009C-46D4-9885-AD234DBD5B6A}" presName="picture_4" presStyleCnt="0"/>
      <dgm:spPr/>
    </dgm:pt>
    <dgm:pt modelId="{B9F13C85-FF69-4102-8F9D-416FA0DC2677}" type="pres">
      <dgm:prSet presAssocID="{3128B7B3-009C-46D4-9885-AD234DBD5B6A}" presName="pictureRepeatNode" presStyleLbl="alignImgPlace1" presStyleIdx="3" presStyleCnt="6"/>
      <dgm:spPr/>
      <dgm:t>
        <a:bodyPr/>
        <a:lstStyle/>
        <a:p>
          <a:endParaRPr lang="ru-RU"/>
        </a:p>
      </dgm:t>
    </dgm:pt>
    <dgm:pt modelId="{AF0BD062-5A03-40CD-91C0-51C21739C38D}" type="pres">
      <dgm:prSet presAssocID="{50EBEF21-0D23-41E0-B949-82E251FFA686}" presName="line_4" presStyleLbl="parChTrans1D1" presStyleIdx="2" presStyleCnt="5"/>
      <dgm:spPr/>
    </dgm:pt>
    <dgm:pt modelId="{AC593C65-EB84-4B22-87D6-5661ACECDCBD}" type="pres">
      <dgm:prSet presAssocID="{50EBEF21-0D23-41E0-B949-82E251FFA686}" presName="textparent_4" presStyleLbl="node1" presStyleIdx="0" presStyleCnt="0"/>
      <dgm:spPr/>
    </dgm:pt>
    <dgm:pt modelId="{37ECF570-DFE1-41F3-B0DF-F0A807CCCD39}" type="pres">
      <dgm:prSet presAssocID="{50EBEF21-0D23-41E0-B949-82E251FFA686}" presName="text_4" presStyleLbl="revTx" presStyleIdx="2" presStyleCnt="5" custScaleX="145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16E6A2-1145-4C64-B248-5C2DAD8AB0E2}" type="pres">
      <dgm:prSet presAssocID="{613F670B-6145-40A1-94D5-10F28FE538E1}" presName="picture_5" presStyleCnt="0"/>
      <dgm:spPr/>
    </dgm:pt>
    <dgm:pt modelId="{B47EE486-4972-45F6-8660-DD8CCD3B2AB8}" type="pres">
      <dgm:prSet presAssocID="{613F670B-6145-40A1-94D5-10F28FE538E1}" presName="pictureRepeatNode" presStyleLbl="alignImgPlace1" presStyleIdx="4" presStyleCnt="6"/>
      <dgm:spPr/>
      <dgm:t>
        <a:bodyPr/>
        <a:lstStyle/>
        <a:p>
          <a:endParaRPr lang="ru-RU"/>
        </a:p>
      </dgm:t>
    </dgm:pt>
    <dgm:pt modelId="{435A881F-D423-4640-8942-AED800ABA7F8}" type="pres">
      <dgm:prSet presAssocID="{DD0AC00F-7373-4BB2-98A6-3895E86C0464}" presName="line_5" presStyleLbl="parChTrans1D1" presStyleIdx="3" presStyleCnt="5"/>
      <dgm:spPr/>
    </dgm:pt>
    <dgm:pt modelId="{02AED6EB-0E96-4C41-8199-B531C51FABE2}" type="pres">
      <dgm:prSet presAssocID="{DD0AC00F-7373-4BB2-98A6-3895E86C0464}" presName="textparent_5" presStyleLbl="node1" presStyleIdx="0" presStyleCnt="0"/>
      <dgm:spPr/>
    </dgm:pt>
    <dgm:pt modelId="{1DCF3D56-4B8D-41B7-92DD-D5C3AA32710B}" type="pres">
      <dgm:prSet presAssocID="{DD0AC00F-7373-4BB2-98A6-3895E86C0464}" presName="text_5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26E7F4-571F-40F0-818A-61421D73C7FB}" type="pres">
      <dgm:prSet presAssocID="{AF8154BA-7602-4454-8219-24E85024A7D0}" presName="picture_6" presStyleCnt="0"/>
      <dgm:spPr/>
    </dgm:pt>
    <dgm:pt modelId="{C95486A2-E46B-413B-AB9B-BD5A86A91C44}" type="pres">
      <dgm:prSet presAssocID="{AF8154BA-7602-4454-8219-24E85024A7D0}" presName="pictureRepeatNode" presStyleLbl="alignImgPlace1" presStyleIdx="5" presStyleCnt="6"/>
      <dgm:spPr/>
      <dgm:t>
        <a:bodyPr/>
        <a:lstStyle/>
        <a:p>
          <a:endParaRPr lang="ru-RU"/>
        </a:p>
      </dgm:t>
    </dgm:pt>
    <dgm:pt modelId="{FEECBA73-C23E-4246-87FC-0300970A2D83}" type="pres">
      <dgm:prSet presAssocID="{3BB90747-0B81-40E9-BB82-AD71C61A8A19}" presName="line_6" presStyleLbl="parChTrans1D1" presStyleIdx="4" presStyleCnt="5"/>
      <dgm:spPr/>
    </dgm:pt>
    <dgm:pt modelId="{9E99F4E2-0866-4965-B390-EA3DEDA0E555}" type="pres">
      <dgm:prSet presAssocID="{3BB90747-0B81-40E9-BB82-AD71C61A8A19}" presName="textparent_6" presStyleLbl="node1" presStyleIdx="0" presStyleCnt="0"/>
      <dgm:spPr/>
    </dgm:pt>
    <dgm:pt modelId="{63371867-887C-4692-9472-0367D25DC90F}" type="pres">
      <dgm:prSet presAssocID="{3BB90747-0B81-40E9-BB82-AD71C61A8A19}" presName="text_6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9947C7C-C49A-48F6-9F79-E522287755AC}" type="presOf" srcId="{AF8154BA-7602-4454-8219-24E85024A7D0}" destId="{C95486A2-E46B-413B-AB9B-BD5A86A91C44}" srcOrd="0" destOrd="0" presId="urn:microsoft.com/office/officeart/2008/layout/CircularPictureCallout"/>
    <dgm:cxn modelId="{8CB01DC8-FC13-4E50-BEB3-B4C8A401CD75}" type="presOf" srcId="{66905739-1AAD-4D5F-B754-302BD07DE802}" destId="{0B1C67B0-91B1-4AE3-9413-F1C97ABA927A}" srcOrd="0" destOrd="0" presId="urn:microsoft.com/office/officeart/2008/layout/CircularPictureCallout"/>
    <dgm:cxn modelId="{12905662-A455-49BC-8EB5-C0C8AF08ACF8}" srcId="{22F802BF-45B1-4041-B75A-524480D4C0F0}" destId="{66905739-1AAD-4D5F-B754-302BD07DE802}" srcOrd="1" destOrd="0" parTransId="{018F2C76-EC1D-4E7B-8137-B85B4A10A0B3}" sibTransId="{0793768D-ADBF-466F-B8F2-22710B88D1B3}"/>
    <dgm:cxn modelId="{F3C36A23-D3A7-48EB-912C-153F2FAA0FBF}" type="presOf" srcId="{50EBEF21-0D23-41E0-B949-82E251FFA686}" destId="{37ECF570-DFE1-41F3-B0DF-F0A807CCCD39}" srcOrd="0" destOrd="0" presId="urn:microsoft.com/office/officeart/2008/layout/CircularPictureCallout"/>
    <dgm:cxn modelId="{28898873-1627-48EC-BAB9-48F621DEF387}" type="presOf" srcId="{613F670B-6145-40A1-94D5-10F28FE538E1}" destId="{B47EE486-4972-45F6-8660-DD8CCD3B2AB8}" srcOrd="0" destOrd="0" presId="urn:microsoft.com/office/officeart/2008/layout/CircularPictureCallout"/>
    <dgm:cxn modelId="{119B2102-68AA-4814-93E5-5DFF076CECCA}" type="presOf" srcId="{76D61788-DEFB-44B8-92D1-D1904999F3D4}" destId="{1BCB49B2-06AD-4B04-9BAD-07E07ACAAA4E}" srcOrd="0" destOrd="0" presId="urn:microsoft.com/office/officeart/2008/layout/CircularPictureCallout"/>
    <dgm:cxn modelId="{18DB19B2-3EAA-4F8B-8B13-095F679DECC2}" srcId="{22F802BF-45B1-4041-B75A-524480D4C0F0}" destId="{038ACB99-1B3A-4D5E-8C61-292AAA8196BF}" srcOrd="0" destOrd="0" parTransId="{030C5C4B-9BF0-4DF4-9941-8087B66733E2}" sibTransId="{76D61788-DEFB-44B8-92D1-D1904999F3D4}"/>
    <dgm:cxn modelId="{B7D52EE7-AB8F-4382-BB4F-B25A718A4045}" srcId="{22F802BF-45B1-4041-B75A-524480D4C0F0}" destId="{50EBEF21-0D23-41E0-B949-82E251FFA686}" srcOrd="3" destOrd="0" parTransId="{C8F82AFB-39AF-4957-BAB5-7343FF2A0C1E}" sibTransId="{3128B7B3-009C-46D4-9885-AD234DBD5B6A}"/>
    <dgm:cxn modelId="{574D6F96-4377-455D-B531-8F986EA4336C}" type="presOf" srcId="{DD0AC00F-7373-4BB2-98A6-3895E86C0464}" destId="{1DCF3D56-4B8D-41B7-92DD-D5C3AA32710B}" srcOrd="0" destOrd="0" presId="urn:microsoft.com/office/officeart/2008/layout/CircularPictureCallout"/>
    <dgm:cxn modelId="{693C4148-CB31-49C1-99A0-24A1EDAF064C}" type="presOf" srcId="{038ACB99-1B3A-4D5E-8C61-292AAA8196BF}" destId="{0FE6D80C-F182-4B9C-A440-E815ECCABD98}" srcOrd="0" destOrd="0" presId="urn:microsoft.com/office/officeart/2008/layout/CircularPictureCallout"/>
    <dgm:cxn modelId="{A7F6322C-DA9A-4B6A-98F1-A856D434B706}" type="presOf" srcId="{3BB90747-0B81-40E9-BB82-AD71C61A8A19}" destId="{63371867-887C-4692-9472-0367D25DC90F}" srcOrd="0" destOrd="0" presId="urn:microsoft.com/office/officeart/2008/layout/CircularPictureCallout"/>
    <dgm:cxn modelId="{F030D83C-404D-4499-975E-75659BF3D9B2}" srcId="{22F802BF-45B1-4041-B75A-524480D4C0F0}" destId="{3BB90747-0B81-40E9-BB82-AD71C61A8A19}" srcOrd="5" destOrd="0" parTransId="{C0CC5E87-466E-4A2D-ABB7-684E6645D3F0}" sibTransId="{AF8154BA-7602-4454-8219-24E85024A7D0}"/>
    <dgm:cxn modelId="{0DD21BCE-3FC9-4051-9C0B-EAE98BDCEF6C}" type="presOf" srcId="{22F802BF-45B1-4041-B75A-524480D4C0F0}" destId="{EDB5C2ED-D665-4B94-A521-18E302A4CE8A}" srcOrd="0" destOrd="0" presId="urn:microsoft.com/office/officeart/2008/layout/CircularPictureCallout"/>
    <dgm:cxn modelId="{356D34EF-7E7B-4578-A097-D9946CE55E9D}" type="presOf" srcId="{0793768D-ADBF-466F-B8F2-22710B88D1B3}" destId="{A5866E2A-1AE4-42F6-BEA1-5E9110623AF6}" srcOrd="0" destOrd="0" presId="urn:microsoft.com/office/officeart/2008/layout/CircularPictureCallout"/>
    <dgm:cxn modelId="{3740DF05-C3A4-4BDF-8C01-D523C4354C79}" srcId="{22F802BF-45B1-4041-B75A-524480D4C0F0}" destId="{DD0AC00F-7373-4BB2-98A6-3895E86C0464}" srcOrd="4" destOrd="0" parTransId="{D05A6D8C-DC3C-416C-BF88-3284C7430578}" sibTransId="{613F670B-6145-40A1-94D5-10F28FE538E1}"/>
    <dgm:cxn modelId="{7E6E08F0-1496-4E29-A1DA-B37F50A2C182}" type="presOf" srcId="{B12F476F-749C-465B-9515-AF91BFDE1661}" destId="{331F16CB-7C5E-4BF4-B4A5-3DC44C8EA77B}" srcOrd="0" destOrd="0" presId="urn:microsoft.com/office/officeart/2008/layout/CircularPictureCallout"/>
    <dgm:cxn modelId="{3001682A-B8DE-40EE-8E76-4AFD08810C0F}" srcId="{22F802BF-45B1-4041-B75A-524480D4C0F0}" destId="{B12F476F-749C-465B-9515-AF91BFDE1661}" srcOrd="2" destOrd="0" parTransId="{2D8724CB-3575-40A0-9DC1-E30040DA5097}" sibTransId="{917CC734-C72A-4E93-A678-E58B03DBA3B7}"/>
    <dgm:cxn modelId="{046A0813-B098-4E83-9633-185F49145462}" type="presOf" srcId="{917CC734-C72A-4E93-A678-E58B03DBA3B7}" destId="{89FCC043-A85D-44EB-90F7-4391C59E2567}" srcOrd="0" destOrd="0" presId="urn:microsoft.com/office/officeart/2008/layout/CircularPictureCallout"/>
    <dgm:cxn modelId="{7BAB7C96-F7EC-4ECC-BFD1-8B07C6AB19E7}" type="presOf" srcId="{3128B7B3-009C-46D4-9885-AD234DBD5B6A}" destId="{B9F13C85-FF69-4102-8F9D-416FA0DC2677}" srcOrd="0" destOrd="0" presId="urn:microsoft.com/office/officeart/2008/layout/CircularPictureCallout"/>
    <dgm:cxn modelId="{CA859592-22E1-44BF-AA70-501B32640CBB}" type="presParOf" srcId="{EDB5C2ED-D665-4B94-A521-18E302A4CE8A}" destId="{33B3BEB5-55C5-4B2C-8CDF-50860127601E}" srcOrd="0" destOrd="0" presId="urn:microsoft.com/office/officeart/2008/layout/CircularPictureCallout"/>
    <dgm:cxn modelId="{3A32823D-DAF8-40A2-BD99-4C4E87D21E52}" type="presParOf" srcId="{33B3BEB5-55C5-4B2C-8CDF-50860127601E}" destId="{6927B99B-D741-4C1B-896B-6C3CA2D8B2F8}" srcOrd="0" destOrd="0" presId="urn:microsoft.com/office/officeart/2008/layout/CircularPictureCallout"/>
    <dgm:cxn modelId="{5703840A-C748-4817-AD94-71F55C93DCA3}" type="presParOf" srcId="{6927B99B-D741-4C1B-896B-6C3CA2D8B2F8}" destId="{1BCB49B2-06AD-4B04-9BAD-07E07ACAAA4E}" srcOrd="0" destOrd="0" presId="urn:microsoft.com/office/officeart/2008/layout/CircularPictureCallout"/>
    <dgm:cxn modelId="{8C14F0E5-A3C9-4EE8-9F61-2D65E085D3E6}" type="presParOf" srcId="{33B3BEB5-55C5-4B2C-8CDF-50860127601E}" destId="{0FE6D80C-F182-4B9C-A440-E815ECCABD98}" srcOrd="1" destOrd="0" presId="urn:microsoft.com/office/officeart/2008/layout/CircularPictureCallout"/>
    <dgm:cxn modelId="{CF6FED18-B9BC-49E4-8FAF-D47963FC4310}" type="presParOf" srcId="{33B3BEB5-55C5-4B2C-8CDF-50860127601E}" destId="{48D80BC4-8409-42FD-84F3-6F48FF976526}" srcOrd="2" destOrd="0" presId="urn:microsoft.com/office/officeart/2008/layout/CircularPictureCallout"/>
    <dgm:cxn modelId="{501189FE-1D00-4172-8263-E2ADFD2BFA00}" type="presParOf" srcId="{48D80BC4-8409-42FD-84F3-6F48FF976526}" destId="{A5866E2A-1AE4-42F6-BEA1-5E9110623AF6}" srcOrd="0" destOrd="0" presId="urn:microsoft.com/office/officeart/2008/layout/CircularPictureCallout"/>
    <dgm:cxn modelId="{36B538EA-2BFE-4469-97DC-2A88F60E7CAD}" type="presParOf" srcId="{33B3BEB5-55C5-4B2C-8CDF-50860127601E}" destId="{C57BD51A-2FBC-4F3F-BDA2-DD6A33580D9D}" srcOrd="3" destOrd="0" presId="urn:microsoft.com/office/officeart/2008/layout/CircularPictureCallout"/>
    <dgm:cxn modelId="{BC60231D-E2B6-4271-B6C4-1DE006AFCD52}" type="presParOf" srcId="{33B3BEB5-55C5-4B2C-8CDF-50860127601E}" destId="{D9081E04-B3AE-48A8-9E31-11F81D477B52}" srcOrd="4" destOrd="0" presId="urn:microsoft.com/office/officeart/2008/layout/CircularPictureCallout"/>
    <dgm:cxn modelId="{814D9CB5-C6A2-4BE8-9FD2-3E6663E39DF7}" type="presParOf" srcId="{D9081E04-B3AE-48A8-9E31-11F81D477B52}" destId="{0B1C67B0-91B1-4AE3-9413-F1C97ABA927A}" srcOrd="0" destOrd="0" presId="urn:microsoft.com/office/officeart/2008/layout/CircularPictureCallout"/>
    <dgm:cxn modelId="{4F332A2A-ECAB-4DA8-8F54-3836E123EF8D}" type="presParOf" srcId="{33B3BEB5-55C5-4B2C-8CDF-50860127601E}" destId="{5DE03698-D7E7-4118-A2F1-33AF0BBB0509}" srcOrd="5" destOrd="0" presId="urn:microsoft.com/office/officeart/2008/layout/CircularPictureCallout"/>
    <dgm:cxn modelId="{D41479A3-D226-4096-B63B-378BB054E9A4}" type="presParOf" srcId="{5DE03698-D7E7-4118-A2F1-33AF0BBB0509}" destId="{89FCC043-A85D-44EB-90F7-4391C59E2567}" srcOrd="0" destOrd="0" presId="urn:microsoft.com/office/officeart/2008/layout/CircularPictureCallout"/>
    <dgm:cxn modelId="{DF71A6D6-4B4F-4FCF-8681-909081754AD6}" type="presParOf" srcId="{33B3BEB5-55C5-4B2C-8CDF-50860127601E}" destId="{4B171F17-AFC9-4A9B-BADD-3D2B9ED67C4C}" srcOrd="6" destOrd="0" presId="urn:microsoft.com/office/officeart/2008/layout/CircularPictureCallout"/>
    <dgm:cxn modelId="{12F8A0C9-03BB-48E7-9DF7-44EC4EBE7529}" type="presParOf" srcId="{33B3BEB5-55C5-4B2C-8CDF-50860127601E}" destId="{498F6D3B-8913-4F53-A997-5F99E20B0CE5}" srcOrd="7" destOrd="0" presId="urn:microsoft.com/office/officeart/2008/layout/CircularPictureCallout"/>
    <dgm:cxn modelId="{D5FD0824-5739-4C16-97AE-41F31C6F1B6A}" type="presParOf" srcId="{498F6D3B-8913-4F53-A997-5F99E20B0CE5}" destId="{331F16CB-7C5E-4BF4-B4A5-3DC44C8EA77B}" srcOrd="0" destOrd="0" presId="urn:microsoft.com/office/officeart/2008/layout/CircularPictureCallout"/>
    <dgm:cxn modelId="{B73D3D02-3698-4313-80BE-96E79B8059D6}" type="presParOf" srcId="{33B3BEB5-55C5-4B2C-8CDF-50860127601E}" destId="{F7FA5714-CFE1-46F0-966F-72004E63941B}" srcOrd="8" destOrd="0" presId="urn:microsoft.com/office/officeart/2008/layout/CircularPictureCallout"/>
    <dgm:cxn modelId="{A4CCF8F9-BC39-4047-9BF4-DDFFDE90E5A7}" type="presParOf" srcId="{F7FA5714-CFE1-46F0-966F-72004E63941B}" destId="{B9F13C85-FF69-4102-8F9D-416FA0DC2677}" srcOrd="0" destOrd="0" presId="urn:microsoft.com/office/officeart/2008/layout/CircularPictureCallout"/>
    <dgm:cxn modelId="{F48DA655-BE39-4003-8CF8-9F800A44EF43}" type="presParOf" srcId="{33B3BEB5-55C5-4B2C-8CDF-50860127601E}" destId="{AF0BD062-5A03-40CD-91C0-51C21739C38D}" srcOrd="9" destOrd="0" presId="urn:microsoft.com/office/officeart/2008/layout/CircularPictureCallout"/>
    <dgm:cxn modelId="{81C01818-7999-4E59-9C77-2DC8C759F9B8}" type="presParOf" srcId="{33B3BEB5-55C5-4B2C-8CDF-50860127601E}" destId="{AC593C65-EB84-4B22-87D6-5661ACECDCBD}" srcOrd="10" destOrd="0" presId="urn:microsoft.com/office/officeart/2008/layout/CircularPictureCallout"/>
    <dgm:cxn modelId="{8A7D76C0-7C88-45BB-A866-81308351E460}" type="presParOf" srcId="{AC593C65-EB84-4B22-87D6-5661ACECDCBD}" destId="{37ECF570-DFE1-41F3-B0DF-F0A807CCCD39}" srcOrd="0" destOrd="0" presId="urn:microsoft.com/office/officeart/2008/layout/CircularPictureCallout"/>
    <dgm:cxn modelId="{F42720A3-760E-4F1C-9FC4-CE99B7A65CB1}" type="presParOf" srcId="{33B3BEB5-55C5-4B2C-8CDF-50860127601E}" destId="{1516E6A2-1145-4C64-B248-5C2DAD8AB0E2}" srcOrd="11" destOrd="0" presId="urn:microsoft.com/office/officeart/2008/layout/CircularPictureCallout"/>
    <dgm:cxn modelId="{7A1B4BE1-DD66-4DB5-8A4B-A5F2BE23F408}" type="presParOf" srcId="{1516E6A2-1145-4C64-B248-5C2DAD8AB0E2}" destId="{B47EE486-4972-45F6-8660-DD8CCD3B2AB8}" srcOrd="0" destOrd="0" presId="urn:microsoft.com/office/officeart/2008/layout/CircularPictureCallout"/>
    <dgm:cxn modelId="{17671F2D-A9DE-4220-961D-B112451B2A45}" type="presParOf" srcId="{33B3BEB5-55C5-4B2C-8CDF-50860127601E}" destId="{435A881F-D423-4640-8942-AED800ABA7F8}" srcOrd="12" destOrd="0" presId="urn:microsoft.com/office/officeart/2008/layout/CircularPictureCallout"/>
    <dgm:cxn modelId="{974DF504-BB6E-45D2-9176-EEF931A921A8}" type="presParOf" srcId="{33B3BEB5-55C5-4B2C-8CDF-50860127601E}" destId="{02AED6EB-0E96-4C41-8199-B531C51FABE2}" srcOrd="13" destOrd="0" presId="urn:microsoft.com/office/officeart/2008/layout/CircularPictureCallout"/>
    <dgm:cxn modelId="{4807AC9D-03A1-4211-BEB9-EB51A3012B84}" type="presParOf" srcId="{02AED6EB-0E96-4C41-8199-B531C51FABE2}" destId="{1DCF3D56-4B8D-41B7-92DD-D5C3AA32710B}" srcOrd="0" destOrd="0" presId="urn:microsoft.com/office/officeart/2008/layout/CircularPictureCallout"/>
    <dgm:cxn modelId="{2116F0F0-8CA6-4980-ADAA-D7D4AEA154C2}" type="presParOf" srcId="{33B3BEB5-55C5-4B2C-8CDF-50860127601E}" destId="{1226E7F4-571F-40F0-818A-61421D73C7FB}" srcOrd="14" destOrd="0" presId="urn:microsoft.com/office/officeart/2008/layout/CircularPictureCallout"/>
    <dgm:cxn modelId="{5B6BCEE7-C6FF-4083-9905-1BC9DF4D208D}" type="presParOf" srcId="{1226E7F4-571F-40F0-818A-61421D73C7FB}" destId="{C95486A2-E46B-413B-AB9B-BD5A86A91C44}" srcOrd="0" destOrd="0" presId="urn:microsoft.com/office/officeart/2008/layout/CircularPictureCallout"/>
    <dgm:cxn modelId="{7BCEAE9D-062C-4C12-994F-EF4F0AEA9414}" type="presParOf" srcId="{33B3BEB5-55C5-4B2C-8CDF-50860127601E}" destId="{FEECBA73-C23E-4246-87FC-0300970A2D83}" srcOrd="15" destOrd="0" presId="urn:microsoft.com/office/officeart/2008/layout/CircularPictureCallout"/>
    <dgm:cxn modelId="{24C3135E-200A-48CE-AE88-4EC61B525F48}" type="presParOf" srcId="{33B3BEB5-55C5-4B2C-8CDF-50860127601E}" destId="{9E99F4E2-0866-4965-B390-EA3DEDA0E555}" srcOrd="16" destOrd="0" presId="urn:microsoft.com/office/officeart/2008/layout/CircularPictureCallout"/>
    <dgm:cxn modelId="{43C8A722-1F2A-45B5-9764-0992DD5D5505}" type="presParOf" srcId="{9E99F4E2-0866-4965-B390-EA3DEDA0E555}" destId="{63371867-887C-4692-9472-0367D25DC90F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5DEFC66-AC0A-4190-9DEB-3A45E9AB56F7}" type="doc">
      <dgm:prSet loTypeId="urn:microsoft.com/office/officeart/2005/8/layout/hList9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08255D-425A-47F3-BA8E-462BFAD73703}">
      <dgm:prSet phldrT="[Текст]" custT="1"/>
      <dgm:spPr/>
      <dgm:t>
        <a:bodyPr/>
        <a:lstStyle/>
        <a:p>
          <a:r>
            <a:rPr lang="ru-RU" sz="10000" dirty="0" smtClean="0"/>
            <a:t>+</a:t>
          </a:r>
          <a:endParaRPr lang="ru-RU" sz="10000" dirty="0"/>
        </a:p>
      </dgm:t>
    </dgm:pt>
    <dgm:pt modelId="{6ABC4B76-BB19-42FA-B2CF-962BF44E8DA9}" type="parTrans" cxnId="{230082FC-EBBE-4739-85FF-D33BC64F30E6}">
      <dgm:prSet/>
      <dgm:spPr/>
      <dgm:t>
        <a:bodyPr/>
        <a:lstStyle/>
        <a:p>
          <a:endParaRPr lang="ru-RU"/>
        </a:p>
      </dgm:t>
    </dgm:pt>
    <dgm:pt modelId="{E9BAC183-409C-432E-BDBC-00A714388E5A}" type="sibTrans" cxnId="{230082FC-EBBE-4739-85FF-D33BC64F30E6}">
      <dgm:prSet/>
      <dgm:spPr/>
      <dgm:t>
        <a:bodyPr/>
        <a:lstStyle/>
        <a:p>
          <a:endParaRPr lang="ru-RU"/>
        </a:p>
      </dgm:t>
    </dgm:pt>
    <dgm:pt modelId="{4CEE9940-F347-4B2F-BE44-4A79C019D541}">
      <dgm:prSet phldrT="[Текст]" custT="1"/>
      <dgm:spPr/>
      <dgm:t>
        <a:bodyPr/>
        <a:lstStyle/>
        <a:p>
          <a:r>
            <a:rPr lang="ru-RU" sz="1800" b="0" i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МЫШЛЕНИЯ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BCBA371-5B67-4252-9FD4-169FB5E7F61E}" type="parTrans" cxnId="{1AC9F3D4-AED9-43CF-8AAD-1E37B95B2806}">
      <dgm:prSet/>
      <dgm:spPr/>
      <dgm:t>
        <a:bodyPr/>
        <a:lstStyle/>
        <a:p>
          <a:endParaRPr lang="ru-RU"/>
        </a:p>
      </dgm:t>
    </dgm:pt>
    <dgm:pt modelId="{D7AE79F0-5BF8-45D8-A0F9-1AE8E29744B4}" type="sibTrans" cxnId="{1AC9F3D4-AED9-43CF-8AAD-1E37B95B2806}">
      <dgm:prSet/>
      <dgm:spPr/>
      <dgm:t>
        <a:bodyPr/>
        <a:lstStyle/>
        <a:p>
          <a:endParaRPr lang="ru-RU"/>
        </a:p>
      </dgm:t>
    </dgm:pt>
    <dgm:pt modelId="{E233D4D1-0BC1-4EE7-A9D2-AFBB342737C5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ПОДУМАТЬ НАД ОТВЕТОМ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83BDAA-8722-47F7-8AD1-D9FAAC31EF86}" type="parTrans" cxnId="{64DED735-0E01-43C0-B965-C703C1ED5864}">
      <dgm:prSet/>
      <dgm:spPr/>
      <dgm:t>
        <a:bodyPr/>
        <a:lstStyle/>
        <a:p>
          <a:endParaRPr lang="ru-RU"/>
        </a:p>
      </dgm:t>
    </dgm:pt>
    <dgm:pt modelId="{302AA0C2-E0E3-4D85-A44C-B9F2CEA2F276}" type="sibTrans" cxnId="{64DED735-0E01-43C0-B965-C703C1ED5864}">
      <dgm:prSet/>
      <dgm:spPr/>
      <dgm:t>
        <a:bodyPr/>
        <a:lstStyle/>
        <a:p>
          <a:endParaRPr lang="ru-RU"/>
        </a:p>
      </dgm:t>
    </dgm:pt>
    <dgm:pt modelId="{CEED95DB-4169-43FC-AA93-97AE30CB416A}">
      <dgm:prSet phldrT="[Текст]" custT="1"/>
      <dgm:spPr/>
      <dgm:t>
        <a:bodyPr/>
        <a:lstStyle/>
        <a:p>
          <a:r>
            <a:rPr lang="ru-RU" sz="15000" dirty="0" smtClean="0"/>
            <a:t>-</a:t>
          </a:r>
          <a:endParaRPr lang="ru-RU" sz="15000" dirty="0"/>
        </a:p>
      </dgm:t>
    </dgm:pt>
    <dgm:pt modelId="{FB7AF06E-586D-40A9-8E57-9BCE72198B2B}" type="parTrans" cxnId="{99095DC4-88BD-47D5-87C8-57901E0B6E53}">
      <dgm:prSet/>
      <dgm:spPr/>
      <dgm:t>
        <a:bodyPr/>
        <a:lstStyle/>
        <a:p>
          <a:endParaRPr lang="ru-RU"/>
        </a:p>
      </dgm:t>
    </dgm:pt>
    <dgm:pt modelId="{E019DFAF-0D72-41C6-8727-8648033CC080}" type="sibTrans" cxnId="{99095DC4-88BD-47D5-87C8-57901E0B6E53}">
      <dgm:prSet/>
      <dgm:spPr/>
      <dgm:t>
        <a:bodyPr/>
        <a:lstStyle/>
        <a:p>
          <a:endParaRPr lang="ru-RU"/>
        </a:p>
      </dgm:t>
    </dgm:pt>
    <dgm:pt modelId="{353D8DAB-1002-402A-BB0E-BE3FA53EC4E6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ЗАМЕНА РЕАЛЬНОГО ОБЩЕНИЯ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AAF36ED-D5D5-4F98-B19D-6F80604183DC}" type="parTrans" cxnId="{28F6962F-B9D8-403E-85D6-040297E8F895}">
      <dgm:prSet/>
      <dgm:spPr/>
      <dgm:t>
        <a:bodyPr/>
        <a:lstStyle/>
        <a:p>
          <a:endParaRPr lang="ru-RU"/>
        </a:p>
      </dgm:t>
    </dgm:pt>
    <dgm:pt modelId="{9AD32432-DBC7-4995-9021-0A61FFA67C16}" type="sibTrans" cxnId="{28F6962F-B9D8-403E-85D6-040297E8F895}">
      <dgm:prSet/>
      <dgm:spPr/>
      <dgm:t>
        <a:bodyPr/>
        <a:lstStyle/>
        <a:p>
          <a:endParaRPr lang="ru-RU"/>
        </a:p>
      </dgm:t>
    </dgm:pt>
    <dgm:pt modelId="{2866D83F-12CF-4EB4-874D-1CF5492E25B9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СНИЖЕНИЕ ЭМОЦИОНАЛЬНО-ГО ИНТЕЛЛЕКТА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C06647C-B26C-4703-A6DF-7606EFE35ED4}" type="parTrans" cxnId="{A3A41045-0728-42AA-AE0C-65B8EC11EEA8}">
      <dgm:prSet/>
      <dgm:spPr/>
      <dgm:t>
        <a:bodyPr/>
        <a:lstStyle/>
        <a:p>
          <a:endParaRPr lang="ru-RU"/>
        </a:p>
      </dgm:t>
    </dgm:pt>
    <dgm:pt modelId="{BF8AEB3C-38CB-4926-ADCA-BA904AC9DDBA}" type="sibTrans" cxnId="{A3A41045-0728-42AA-AE0C-65B8EC11EEA8}">
      <dgm:prSet/>
      <dgm:spPr/>
      <dgm:t>
        <a:bodyPr/>
        <a:lstStyle/>
        <a:p>
          <a:endParaRPr lang="ru-RU"/>
        </a:p>
      </dgm:t>
    </dgm:pt>
    <dgm:pt modelId="{06A3E273-43E9-4756-9EF0-D809C95D74A0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СКРЫТЬ СВОИ НЕДОСТАТКИ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55EA69D-9EE2-40A6-ABF5-436A802E49E0}" type="parTrans" cxnId="{28A78AB4-BC46-43CB-B45C-400341571768}">
      <dgm:prSet/>
      <dgm:spPr/>
      <dgm:t>
        <a:bodyPr/>
        <a:lstStyle/>
        <a:p>
          <a:endParaRPr lang="ru-RU"/>
        </a:p>
      </dgm:t>
    </dgm:pt>
    <dgm:pt modelId="{3CF42683-02DC-4455-8163-00821AE35D1F}" type="sibTrans" cxnId="{28A78AB4-BC46-43CB-B45C-400341571768}">
      <dgm:prSet/>
      <dgm:spPr/>
      <dgm:t>
        <a:bodyPr/>
        <a:lstStyle/>
        <a:p>
          <a:endParaRPr lang="ru-RU"/>
        </a:p>
      </dgm:t>
    </dgm:pt>
    <dgm:pt modelId="{7866B9FC-38B4-4A36-8A6B-3B71FB53BCE3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ПОИСК ЕДИНОМЫШЛЕН-НИКОВ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4F7640-C528-466A-9684-4F04B4716DA7}" type="parTrans" cxnId="{6384FBF9-BF24-4B2E-83D3-A1F6EB6BB41E}">
      <dgm:prSet/>
      <dgm:spPr/>
      <dgm:t>
        <a:bodyPr/>
        <a:lstStyle/>
        <a:p>
          <a:endParaRPr lang="ru-RU"/>
        </a:p>
      </dgm:t>
    </dgm:pt>
    <dgm:pt modelId="{830B0671-977F-4B1C-A23A-9EED4E96735E}" type="sibTrans" cxnId="{6384FBF9-BF24-4B2E-83D3-A1F6EB6BB41E}">
      <dgm:prSet/>
      <dgm:spPr/>
      <dgm:t>
        <a:bodyPr/>
        <a:lstStyle/>
        <a:p>
          <a:endParaRPr lang="ru-RU"/>
        </a:p>
      </dgm:t>
    </dgm:pt>
    <dgm:pt modelId="{AA3DDD29-B88C-4A63-ABBC-7817BD1E8175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НЕТ ДОСТУПА К НЕВЕРБАЛЬНОЙ КОММУНИКАЦИИ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E5D5A0E-690E-434D-96DB-AC7A2CBE291E}" type="parTrans" cxnId="{3AF3D965-BC6E-4595-A1CC-7512A28CEF05}">
      <dgm:prSet/>
      <dgm:spPr/>
      <dgm:t>
        <a:bodyPr/>
        <a:lstStyle/>
        <a:p>
          <a:endParaRPr lang="ru-RU"/>
        </a:p>
      </dgm:t>
    </dgm:pt>
    <dgm:pt modelId="{8CC6B0EE-4699-46DB-9D9B-892DF85B91D1}" type="sibTrans" cxnId="{3AF3D965-BC6E-4595-A1CC-7512A28CEF05}">
      <dgm:prSet/>
      <dgm:spPr/>
      <dgm:t>
        <a:bodyPr/>
        <a:lstStyle/>
        <a:p>
          <a:endParaRPr lang="ru-RU"/>
        </a:p>
      </dgm:t>
    </dgm:pt>
    <dgm:pt modelId="{B7E8187E-9E27-4DC0-AAAB-1F58C53330E7}">
      <dgm:prSet phldrT="[Текст]" custT="1"/>
      <dgm:spPr/>
      <dgm:t>
        <a:bodyPr/>
        <a:lstStyle/>
        <a:p>
          <a:r>
            <a:rPr lang="ru-RU" sz="1800" b="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ЗАМКНУТОСТЬ РЕБЕНКА НА СОБСТВЕННОЙ ЛИЧНОСТИ</a:t>
          </a:r>
          <a:endParaRPr lang="ru-RU" sz="18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F6CC301-B5A0-4E91-961A-124F867DE3B9}" type="parTrans" cxnId="{33354BC3-2950-4C15-A84B-FC628294EA1D}">
      <dgm:prSet/>
      <dgm:spPr/>
      <dgm:t>
        <a:bodyPr/>
        <a:lstStyle/>
        <a:p>
          <a:endParaRPr lang="ru-RU"/>
        </a:p>
      </dgm:t>
    </dgm:pt>
    <dgm:pt modelId="{7CFBC52E-0FAD-4E58-980C-85F3CA682A83}" type="sibTrans" cxnId="{33354BC3-2950-4C15-A84B-FC628294EA1D}">
      <dgm:prSet/>
      <dgm:spPr/>
      <dgm:t>
        <a:bodyPr/>
        <a:lstStyle/>
        <a:p>
          <a:endParaRPr lang="ru-RU"/>
        </a:p>
      </dgm:t>
    </dgm:pt>
    <dgm:pt modelId="{9CBD889A-2985-4C45-9F60-A7EC2075F996}" type="pres">
      <dgm:prSet presAssocID="{15DEFC66-AC0A-4190-9DEB-3A45E9AB56F7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5466CC0A-883C-405C-8443-49219FEDD1FE}" type="pres">
      <dgm:prSet presAssocID="{BB08255D-425A-47F3-BA8E-462BFAD73703}" presName="posSpace" presStyleCnt="0"/>
      <dgm:spPr/>
    </dgm:pt>
    <dgm:pt modelId="{391E7C16-B6E1-46CD-8162-C1FABAF73CA8}" type="pres">
      <dgm:prSet presAssocID="{BB08255D-425A-47F3-BA8E-462BFAD73703}" presName="vertFlow" presStyleCnt="0"/>
      <dgm:spPr/>
    </dgm:pt>
    <dgm:pt modelId="{A281E610-EE30-49A8-8E43-52743972077F}" type="pres">
      <dgm:prSet presAssocID="{BB08255D-425A-47F3-BA8E-462BFAD73703}" presName="topSpace" presStyleCnt="0"/>
      <dgm:spPr/>
    </dgm:pt>
    <dgm:pt modelId="{0274970B-BCC6-4D87-B5F7-14EE65D3B519}" type="pres">
      <dgm:prSet presAssocID="{BB08255D-425A-47F3-BA8E-462BFAD73703}" presName="firstComp" presStyleCnt="0"/>
      <dgm:spPr/>
    </dgm:pt>
    <dgm:pt modelId="{67A209A3-95A5-4F9E-8863-5AAD174B68A9}" type="pres">
      <dgm:prSet presAssocID="{BB08255D-425A-47F3-BA8E-462BFAD73703}" presName="firstChild" presStyleLbl="bgAccFollowNode1" presStyleIdx="0" presStyleCnt="8" custScaleX="143645" custScaleY="124594" custLinFactNeighborX="15483" custLinFactNeighborY="-1470"/>
      <dgm:spPr/>
      <dgm:t>
        <a:bodyPr/>
        <a:lstStyle/>
        <a:p>
          <a:endParaRPr lang="ru-RU"/>
        </a:p>
      </dgm:t>
    </dgm:pt>
    <dgm:pt modelId="{E2AE266F-7E61-4D6B-8BB2-59121A785B02}" type="pres">
      <dgm:prSet presAssocID="{BB08255D-425A-47F3-BA8E-462BFAD73703}" presName="firstChildTx" presStyleLbl="bg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C798E-DBCB-478C-8F66-5CA327F0C3FE}" type="pres">
      <dgm:prSet presAssocID="{E233D4D1-0BC1-4EE7-A9D2-AFBB342737C5}" presName="comp" presStyleCnt="0"/>
      <dgm:spPr/>
    </dgm:pt>
    <dgm:pt modelId="{F6632CCC-252B-4A45-B19F-817927F9504A}" type="pres">
      <dgm:prSet presAssocID="{E233D4D1-0BC1-4EE7-A9D2-AFBB342737C5}" presName="child" presStyleLbl="bgAccFollowNode1" presStyleIdx="1" presStyleCnt="8" custScaleX="143645" custScaleY="124594" custLinFactNeighborX="15483" custLinFactNeighborY="-1470"/>
      <dgm:spPr/>
      <dgm:t>
        <a:bodyPr/>
        <a:lstStyle/>
        <a:p>
          <a:endParaRPr lang="ru-RU"/>
        </a:p>
      </dgm:t>
    </dgm:pt>
    <dgm:pt modelId="{95C890EB-5032-4A40-8644-C3D122B37544}" type="pres">
      <dgm:prSet presAssocID="{E233D4D1-0BC1-4EE7-A9D2-AFBB342737C5}" presName="childTx" presStyleLbl="bg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06BFB8-A52B-4C26-8F1B-5F42CDC6769D}" type="pres">
      <dgm:prSet presAssocID="{06A3E273-43E9-4756-9EF0-D809C95D74A0}" presName="comp" presStyleCnt="0"/>
      <dgm:spPr/>
    </dgm:pt>
    <dgm:pt modelId="{84469706-E739-42FC-8D7C-40A6E74D0BB3}" type="pres">
      <dgm:prSet presAssocID="{06A3E273-43E9-4756-9EF0-D809C95D74A0}" presName="child" presStyleLbl="bgAccFollowNode1" presStyleIdx="2" presStyleCnt="8" custScaleX="143645" custScaleY="124594" custLinFactNeighborX="15483" custLinFactNeighborY="-1470"/>
      <dgm:spPr/>
      <dgm:t>
        <a:bodyPr/>
        <a:lstStyle/>
        <a:p>
          <a:endParaRPr lang="ru-RU"/>
        </a:p>
      </dgm:t>
    </dgm:pt>
    <dgm:pt modelId="{A39FF85E-D198-477C-8C50-BB15DF47101E}" type="pres">
      <dgm:prSet presAssocID="{06A3E273-43E9-4756-9EF0-D809C95D74A0}" presName="childTx" presStyleLbl="bg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50E4D-4DDD-4582-AD70-5D4A7BB83C37}" type="pres">
      <dgm:prSet presAssocID="{7866B9FC-38B4-4A36-8A6B-3B71FB53BCE3}" presName="comp" presStyleCnt="0"/>
      <dgm:spPr/>
    </dgm:pt>
    <dgm:pt modelId="{DA439512-3142-4C05-9FBD-38D40E68C8A5}" type="pres">
      <dgm:prSet presAssocID="{7866B9FC-38B4-4A36-8A6B-3B71FB53BCE3}" presName="child" presStyleLbl="bgAccFollowNode1" presStyleIdx="3" presStyleCnt="8" custScaleX="143645" custScaleY="124594" custLinFactNeighborX="15483" custLinFactNeighborY="-1470"/>
      <dgm:spPr/>
      <dgm:t>
        <a:bodyPr/>
        <a:lstStyle/>
        <a:p>
          <a:endParaRPr lang="ru-RU"/>
        </a:p>
      </dgm:t>
    </dgm:pt>
    <dgm:pt modelId="{EF9FDE6D-DAE3-4D61-9EF6-8FC2626F1EAD}" type="pres">
      <dgm:prSet presAssocID="{7866B9FC-38B4-4A36-8A6B-3B71FB53BCE3}" presName="childTx" presStyleLbl="bg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73A006-9D54-4B1E-BE10-66DDDBC953FA}" type="pres">
      <dgm:prSet presAssocID="{BB08255D-425A-47F3-BA8E-462BFAD73703}" presName="negSpace" presStyleCnt="0"/>
      <dgm:spPr/>
    </dgm:pt>
    <dgm:pt modelId="{94A7F9D1-98AA-46E0-A964-0B321A706E78}" type="pres">
      <dgm:prSet presAssocID="{BB08255D-425A-47F3-BA8E-462BFAD73703}" presName="circle" presStyleLbl="node1" presStyleIdx="0" presStyleCnt="2" custLinFactNeighborX="-68918" custLinFactNeighborY="-1462"/>
      <dgm:spPr/>
      <dgm:t>
        <a:bodyPr/>
        <a:lstStyle/>
        <a:p>
          <a:endParaRPr lang="ru-RU"/>
        </a:p>
      </dgm:t>
    </dgm:pt>
    <dgm:pt modelId="{8505C048-1CE2-4467-A85F-5C65725C07BC}" type="pres">
      <dgm:prSet presAssocID="{E9BAC183-409C-432E-BDBC-00A714388E5A}" presName="transSpace" presStyleCnt="0"/>
      <dgm:spPr/>
    </dgm:pt>
    <dgm:pt modelId="{208236FD-C2F5-490A-8CD3-C96A4DA30FA2}" type="pres">
      <dgm:prSet presAssocID="{CEED95DB-4169-43FC-AA93-97AE30CB416A}" presName="posSpace" presStyleCnt="0"/>
      <dgm:spPr/>
    </dgm:pt>
    <dgm:pt modelId="{337A41D4-FF0F-45A9-937B-F41006C1AAEF}" type="pres">
      <dgm:prSet presAssocID="{CEED95DB-4169-43FC-AA93-97AE30CB416A}" presName="vertFlow" presStyleCnt="0"/>
      <dgm:spPr/>
    </dgm:pt>
    <dgm:pt modelId="{C2575930-CD85-4719-B14B-6B1325E8B3F7}" type="pres">
      <dgm:prSet presAssocID="{CEED95DB-4169-43FC-AA93-97AE30CB416A}" presName="topSpace" presStyleCnt="0"/>
      <dgm:spPr/>
    </dgm:pt>
    <dgm:pt modelId="{B4D5A58E-7BBF-4124-B9C3-A67FCB140D1C}" type="pres">
      <dgm:prSet presAssocID="{CEED95DB-4169-43FC-AA93-97AE30CB416A}" presName="firstComp" presStyleCnt="0"/>
      <dgm:spPr/>
    </dgm:pt>
    <dgm:pt modelId="{B19ED30B-217E-4245-9A41-9F47865B3531}" type="pres">
      <dgm:prSet presAssocID="{CEED95DB-4169-43FC-AA93-97AE30CB416A}" presName="firstChild" presStyleLbl="bgAccFollowNode1" presStyleIdx="4" presStyleCnt="8" custScaleX="143645" custScaleY="124594"/>
      <dgm:spPr/>
      <dgm:t>
        <a:bodyPr/>
        <a:lstStyle/>
        <a:p>
          <a:endParaRPr lang="ru-RU"/>
        </a:p>
      </dgm:t>
    </dgm:pt>
    <dgm:pt modelId="{B806C552-5957-4455-B8A1-246FC9A0BA22}" type="pres">
      <dgm:prSet presAssocID="{CEED95DB-4169-43FC-AA93-97AE30CB416A}" presName="firstChildTx" presStyleLbl="bg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E5D2A8-CDB7-4324-B4E3-1AB0D5CF2EC9}" type="pres">
      <dgm:prSet presAssocID="{2866D83F-12CF-4EB4-874D-1CF5492E25B9}" presName="comp" presStyleCnt="0"/>
      <dgm:spPr/>
    </dgm:pt>
    <dgm:pt modelId="{EE62F265-8824-4B1C-8831-A8904C892108}" type="pres">
      <dgm:prSet presAssocID="{2866D83F-12CF-4EB4-874D-1CF5492E25B9}" presName="child" presStyleLbl="bgAccFollowNode1" presStyleIdx="5" presStyleCnt="8" custScaleX="143645" custScaleY="124594"/>
      <dgm:spPr/>
      <dgm:t>
        <a:bodyPr/>
        <a:lstStyle/>
        <a:p>
          <a:endParaRPr lang="ru-RU"/>
        </a:p>
      </dgm:t>
    </dgm:pt>
    <dgm:pt modelId="{2A47D074-E6C4-49FE-98A5-806B9774AD91}" type="pres">
      <dgm:prSet presAssocID="{2866D83F-12CF-4EB4-874D-1CF5492E25B9}" presName="childTx" presStyleLbl="bg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59751-3595-497C-9386-10117D11FE1B}" type="pres">
      <dgm:prSet presAssocID="{AA3DDD29-B88C-4A63-ABBC-7817BD1E8175}" presName="comp" presStyleCnt="0"/>
      <dgm:spPr/>
    </dgm:pt>
    <dgm:pt modelId="{D1C08D83-9104-4B54-A11D-11D06BB6B265}" type="pres">
      <dgm:prSet presAssocID="{AA3DDD29-B88C-4A63-ABBC-7817BD1E8175}" presName="child" presStyleLbl="bgAccFollowNode1" presStyleIdx="6" presStyleCnt="8" custScaleX="143645" custScaleY="124594"/>
      <dgm:spPr/>
      <dgm:t>
        <a:bodyPr/>
        <a:lstStyle/>
        <a:p>
          <a:endParaRPr lang="ru-RU"/>
        </a:p>
      </dgm:t>
    </dgm:pt>
    <dgm:pt modelId="{D0CC154F-B546-430B-921C-80E955900708}" type="pres">
      <dgm:prSet presAssocID="{AA3DDD29-B88C-4A63-ABBC-7817BD1E8175}" presName="childTx" presStyleLbl="bg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0F807-D19C-4724-938D-166A67717B66}" type="pres">
      <dgm:prSet presAssocID="{B7E8187E-9E27-4DC0-AAAB-1F58C53330E7}" presName="comp" presStyleCnt="0"/>
      <dgm:spPr/>
    </dgm:pt>
    <dgm:pt modelId="{7C5E2647-ABDB-44F6-B828-0FCBB0F5AC86}" type="pres">
      <dgm:prSet presAssocID="{B7E8187E-9E27-4DC0-AAAB-1F58C53330E7}" presName="child" presStyleLbl="bgAccFollowNode1" presStyleIdx="7" presStyleCnt="8" custScaleX="143645" custScaleY="124594"/>
      <dgm:spPr/>
      <dgm:t>
        <a:bodyPr/>
        <a:lstStyle/>
        <a:p>
          <a:endParaRPr lang="ru-RU"/>
        </a:p>
      </dgm:t>
    </dgm:pt>
    <dgm:pt modelId="{255D1060-FA87-42B9-A1D8-45318FF378C8}" type="pres">
      <dgm:prSet presAssocID="{B7E8187E-9E27-4DC0-AAAB-1F58C53330E7}" presName="childTx" presStyleLbl="bg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054F8-AC24-421E-9197-12F86F2D5C9A}" type="pres">
      <dgm:prSet presAssocID="{CEED95DB-4169-43FC-AA93-97AE30CB416A}" presName="negSpace" presStyleCnt="0"/>
      <dgm:spPr/>
    </dgm:pt>
    <dgm:pt modelId="{E3AEB678-2D71-4377-8F93-390085C48D03}" type="pres">
      <dgm:prSet presAssocID="{CEED95DB-4169-43FC-AA93-97AE30CB416A}" presName="circle" presStyleLbl="node1" presStyleIdx="1" presStyleCnt="2" custLinFactNeighborX="-55926" custLinFactNeighborY="-21272"/>
      <dgm:spPr/>
      <dgm:t>
        <a:bodyPr/>
        <a:lstStyle/>
        <a:p>
          <a:endParaRPr lang="ru-RU"/>
        </a:p>
      </dgm:t>
    </dgm:pt>
  </dgm:ptLst>
  <dgm:cxnLst>
    <dgm:cxn modelId="{1AC9F3D4-AED9-43CF-8AAD-1E37B95B2806}" srcId="{BB08255D-425A-47F3-BA8E-462BFAD73703}" destId="{4CEE9940-F347-4B2F-BE44-4A79C019D541}" srcOrd="0" destOrd="0" parTransId="{DBCBA371-5B67-4252-9FD4-169FB5E7F61E}" sibTransId="{D7AE79F0-5BF8-45D8-A0F9-1AE8E29744B4}"/>
    <dgm:cxn modelId="{64DED735-0E01-43C0-B965-C703C1ED5864}" srcId="{BB08255D-425A-47F3-BA8E-462BFAD73703}" destId="{E233D4D1-0BC1-4EE7-A9D2-AFBB342737C5}" srcOrd="1" destOrd="0" parTransId="{4183BDAA-8722-47F7-8AD1-D9FAAC31EF86}" sibTransId="{302AA0C2-E0E3-4D85-A44C-B9F2CEA2F276}"/>
    <dgm:cxn modelId="{558255D6-B72C-4559-9EDB-EDDA9C227AFD}" type="presOf" srcId="{06A3E273-43E9-4756-9EF0-D809C95D74A0}" destId="{84469706-E739-42FC-8D7C-40A6E74D0BB3}" srcOrd="0" destOrd="0" presId="urn:microsoft.com/office/officeart/2005/8/layout/hList9"/>
    <dgm:cxn modelId="{8738D94E-67F2-4D43-B3F1-BD4FE996712C}" type="presOf" srcId="{7866B9FC-38B4-4A36-8A6B-3B71FB53BCE3}" destId="{DA439512-3142-4C05-9FBD-38D40E68C8A5}" srcOrd="0" destOrd="0" presId="urn:microsoft.com/office/officeart/2005/8/layout/hList9"/>
    <dgm:cxn modelId="{6384FBF9-BF24-4B2E-83D3-A1F6EB6BB41E}" srcId="{BB08255D-425A-47F3-BA8E-462BFAD73703}" destId="{7866B9FC-38B4-4A36-8A6B-3B71FB53BCE3}" srcOrd="3" destOrd="0" parTransId="{094F7640-C528-466A-9684-4F04B4716DA7}" sibTransId="{830B0671-977F-4B1C-A23A-9EED4E96735E}"/>
    <dgm:cxn modelId="{F54235B1-63D9-42A1-915F-6927260BF98F}" type="presOf" srcId="{06A3E273-43E9-4756-9EF0-D809C95D74A0}" destId="{A39FF85E-D198-477C-8C50-BB15DF47101E}" srcOrd="1" destOrd="0" presId="urn:microsoft.com/office/officeart/2005/8/layout/hList9"/>
    <dgm:cxn modelId="{A3A41045-0728-42AA-AE0C-65B8EC11EEA8}" srcId="{CEED95DB-4169-43FC-AA93-97AE30CB416A}" destId="{2866D83F-12CF-4EB4-874D-1CF5492E25B9}" srcOrd="1" destOrd="0" parTransId="{AC06647C-B26C-4703-A6DF-7606EFE35ED4}" sibTransId="{BF8AEB3C-38CB-4926-ADCA-BA904AC9DDBA}"/>
    <dgm:cxn modelId="{230082FC-EBBE-4739-85FF-D33BC64F30E6}" srcId="{15DEFC66-AC0A-4190-9DEB-3A45E9AB56F7}" destId="{BB08255D-425A-47F3-BA8E-462BFAD73703}" srcOrd="0" destOrd="0" parTransId="{6ABC4B76-BB19-42FA-B2CF-962BF44E8DA9}" sibTransId="{E9BAC183-409C-432E-BDBC-00A714388E5A}"/>
    <dgm:cxn modelId="{4C5B04A7-26DD-4162-AE84-A38496D43510}" type="presOf" srcId="{AA3DDD29-B88C-4A63-ABBC-7817BD1E8175}" destId="{D1C08D83-9104-4B54-A11D-11D06BB6B265}" srcOrd="0" destOrd="0" presId="urn:microsoft.com/office/officeart/2005/8/layout/hList9"/>
    <dgm:cxn modelId="{CD462327-2D96-4B87-9B14-A2C90DBA6F93}" type="presOf" srcId="{CEED95DB-4169-43FC-AA93-97AE30CB416A}" destId="{E3AEB678-2D71-4377-8F93-390085C48D03}" srcOrd="0" destOrd="0" presId="urn:microsoft.com/office/officeart/2005/8/layout/hList9"/>
    <dgm:cxn modelId="{00B7A57C-7FDE-4494-9800-7678AFD3A074}" type="presOf" srcId="{4CEE9940-F347-4B2F-BE44-4A79C019D541}" destId="{67A209A3-95A5-4F9E-8863-5AAD174B68A9}" srcOrd="0" destOrd="0" presId="urn:microsoft.com/office/officeart/2005/8/layout/hList9"/>
    <dgm:cxn modelId="{28A78AB4-BC46-43CB-B45C-400341571768}" srcId="{BB08255D-425A-47F3-BA8E-462BFAD73703}" destId="{06A3E273-43E9-4756-9EF0-D809C95D74A0}" srcOrd="2" destOrd="0" parTransId="{C55EA69D-9EE2-40A6-ABF5-436A802E49E0}" sibTransId="{3CF42683-02DC-4455-8163-00821AE35D1F}"/>
    <dgm:cxn modelId="{6E44FCD5-98EC-4B8E-9535-D6D7637CA4ED}" type="presOf" srcId="{353D8DAB-1002-402A-BB0E-BE3FA53EC4E6}" destId="{B19ED30B-217E-4245-9A41-9F47865B3531}" srcOrd="0" destOrd="0" presId="urn:microsoft.com/office/officeart/2005/8/layout/hList9"/>
    <dgm:cxn modelId="{3AF3D965-BC6E-4595-A1CC-7512A28CEF05}" srcId="{CEED95DB-4169-43FC-AA93-97AE30CB416A}" destId="{AA3DDD29-B88C-4A63-ABBC-7817BD1E8175}" srcOrd="2" destOrd="0" parTransId="{BE5D5A0E-690E-434D-96DB-AC7A2CBE291E}" sibTransId="{8CC6B0EE-4699-46DB-9D9B-892DF85B91D1}"/>
    <dgm:cxn modelId="{75E2DAFB-3AB6-4638-9078-654ACD3FEDE5}" type="presOf" srcId="{7866B9FC-38B4-4A36-8A6B-3B71FB53BCE3}" destId="{EF9FDE6D-DAE3-4D61-9EF6-8FC2626F1EAD}" srcOrd="1" destOrd="0" presId="urn:microsoft.com/office/officeart/2005/8/layout/hList9"/>
    <dgm:cxn modelId="{BD4F1CBE-41F0-4F40-8A95-6D7DDA1BA3A0}" type="presOf" srcId="{AA3DDD29-B88C-4A63-ABBC-7817BD1E8175}" destId="{D0CC154F-B546-430B-921C-80E955900708}" srcOrd="1" destOrd="0" presId="urn:microsoft.com/office/officeart/2005/8/layout/hList9"/>
    <dgm:cxn modelId="{33354BC3-2950-4C15-A84B-FC628294EA1D}" srcId="{CEED95DB-4169-43FC-AA93-97AE30CB416A}" destId="{B7E8187E-9E27-4DC0-AAAB-1F58C53330E7}" srcOrd="3" destOrd="0" parTransId="{0F6CC301-B5A0-4E91-961A-124F867DE3B9}" sibTransId="{7CFBC52E-0FAD-4E58-980C-85F3CA682A83}"/>
    <dgm:cxn modelId="{8C0E615D-DF6A-47D6-A63F-28068D2621D9}" type="presOf" srcId="{B7E8187E-9E27-4DC0-AAAB-1F58C53330E7}" destId="{255D1060-FA87-42B9-A1D8-45318FF378C8}" srcOrd="1" destOrd="0" presId="urn:microsoft.com/office/officeart/2005/8/layout/hList9"/>
    <dgm:cxn modelId="{DAF20514-AA0B-47F4-BDF7-9453725FAA1D}" type="presOf" srcId="{4CEE9940-F347-4B2F-BE44-4A79C019D541}" destId="{E2AE266F-7E61-4D6B-8BB2-59121A785B02}" srcOrd="1" destOrd="0" presId="urn:microsoft.com/office/officeart/2005/8/layout/hList9"/>
    <dgm:cxn modelId="{4DDD966D-BE29-465F-96DB-4EAC7F8B5150}" type="presOf" srcId="{BB08255D-425A-47F3-BA8E-462BFAD73703}" destId="{94A7F9D1-98AA-46E0-A964-0B321A706E78}" srcOrd="0" destOrd="0" presId="urn:microsoft.com/office/officeart/2005/8/layout/hList9"/>
    <dgm:cxn modelId="{28F6962F-B9D8-403E-85D6-040297E8F895}" srcId="{CEED95DB-4169-43FC-AA93-97AE30CB416A}" destId="{353D8DAB-1002-402A-BB0E-BE3FA53EC4E6}" srcOrd="0" destOrd="0" parTransId="{3AAF36ED-D5D5-4F98-B19D-6F80604183DC}" sibTransId="{9AD32432-DBC7-4995-9021-0A61FFA67C16}"/>
    <dgm:cxn modelId="{E2DBD4EF-D8AD-417F-8FEA-A2D519602BFC}" type="presOf" srcId="{353D8DAB-1002-402A-BB0E-BE3FA53EC4E6}" destId="{B806C552-5957-4455-B8A1-246FC9A0BA22}" srcOrd="1" destOrd="0" presId="urn:microsoft.com/office/officeart/2005/8/layout/hList9"/>
    <dgm:cxn modelId="{3173D84D-AF05-4A23-A675-13A759251818}" type="presOf" srcId="{E233D4D1-0BC1-4EE7-A9D2-AFBB342737C5}" destId="{95C890EB-5032-4A40-8644-C3D122B37544}" srcOrd="1" destOrd="0" presId="urn:microsoft.com/office/officeart/2005/8/layout/hList9"/>
    <dgm:cxn modelId="{A1EDD017-4F28-4A53-8CAF-260C6A370E23}" type="presOf" srcId="{E233D4D1-0BC1-4EE7-A9D2-AFBB342737C5}" destId="{F6632CCC-252B-4A45-B19F-817927F9504A}" srcOrd="0" destOrd="0" presId="urn:microsoft.com/office/officeart/2005/8/layout/hList9"/>
    <dgm:cxn modelId="{29CA479C-7FDB-4C53-A531-FC4F0425CA1A}" type="presOf" srcId="{15DEFC66-AC0A-4190-9DEB-3A45E9AB56F7}" destId="{9CBD889A-2985-4C45-9F60-A7EC2075F996}" srcOrd="0" destOrd="0" presId="urn:microsoft.com/office/officeart/2005/8/layout/hList9"/>
    <dgm:cxn modelId="{99095DC4-88BD-47D5-87C8-57901E0B6E53}" srcId="{15DEFC66-AC0A-4190-9DEB-3A45E9AB56F7}" destId="{CEED95DB-4169-43FC-AA93-97AE30CB416A}" srcOrd="1" destOrd="0" parTransId="{FB7AF06E-586D-40A9-8E57-9BCE72198B2B}" sibTransId="{E019DFAF-0D72-41C6-8727-8648033CC080}"/>
    <dgm:cxn modelId="{73FADFFD-714E-4DF4-932B-64482172885E}" type="presOf" srcId="{2866D83F-12CF-4EB4-874D-1CF5492E25B9}" destId="{EE62F265-8824-4B1C-8831-A8904C892108}" srcOrd="0" destOrd="0" presId="urn:microsoft.com/office/officeart/2005/8/layout/hList9"/>
    <dgm:cxn modelId="{7B9A4482-5C14-46CB-9A0D-25B5690A63CF}" type="presOf" srcId="{B7E8187E-9E27-4DC0-AAAB-1F58C53330E7}" destId="{7C5E2647-ABDB-44F6-B828-0FCBB0F5AC86}" srcOrd="0" destOrd="0" presId="urn:microsoft.com/office/officeart/2005/8/layout/hList9"/>
    <dgm:cxn modelId="{40EB0EF5-D2D3-4E50-B1D4-AB6DFEB5D7FE}" type="presOf" srcId="{2866D83F-12CF-4EB4-874D-1CF5492E25B9}" destId="{2A47D074-E6C4-49FE-98A5-806B9774AD91}" srcOrd="1" destOrd="0" presId="urn:microsoft.com/office/officeart/2005/8/layout/hList9"/>
    <dgm:cxn modelId="{38643429-D652-4083-94BF-3B707AA5F18A}" type="presParOf" srcId="{9CBD889A-2985-4C45-9F60-A7EC2075F996}" destId="{5466CC0A-883C-405C-8443-49219FEDD1FE}" srcOrd="0" destOrd="0" presId="urn:microsoft.com/office/officeart/2005/8/layout/hList9"/>
    <dgm:cxn modelId="{86DE47FF-2DEC-4FDB-9B45-BF8A1C55834C}" type="presParOf" srcId="{9CBD889A-2985-4C45-9F60-A7EC2075F996}" destId="{391E7C16-B6E1-46CD-8162-C1FABAF73CA8}" srcOrd="1" destOrd="0" presId="urn:microsoft.com/office/officeart/2005/8/layout/hList9"/>
    <dgm:cxn modelId="{50A84368-613F-471B-9177-9BDD54A46B3F}" type="presParOf" srcId="{391E7C16-B6E1-46CD-8162-C1FABAF73CA8}" destId="{A281E610-EE30-49A8-8E43-52743972077F}" srcOrd="0" destOrd="0" presId="urn:microsoft.com/office/officeart/2005/8/layout/hList9"/>
    <dgm:cxn modelId="{83E4D665-7182-46A7-87C8-63E489E6DB08}" type="presParOf" srcId="{391E7C16-B6E1-46CD-8162-C1FABAF73CA8}" destId="{0274970B-BCC6-4D87-B5F7-14EE65D3B519}" srcOrd="1" destOrd="0" presId="urn:microsoft.com/office/officeart/2005/8/layout/hList9"/>
    <dgm:cxn modelId="{FEB8C4F4-D572-41EE-8939-565A7D26EBCB}" type="presParOf" srcId="{0274970B-BCC6-4D87-B5F7-14EE65D3B519}" destId="{67A209A3-95A5-4F9E-8863-5AAD174B68A9}" srcOrd="0" destOrd="0" presId="urn:microsoft.com/office/officeart/2005/8/layout/hList9"/>
    <dgm:cxn modelId="{9922FBBA-0653-460B-A735-C6BACF17F218}" type="presParOf" srcId="{0274970B-BCC6-4D87-B5F7-14EE65D3B519}" destId="{E2AE266F-7E61-4D6B-8BB2-59121A785B02}" srcOrd="1" destOrd="0" presId="urn:microsoft.com/office/officeart/2005/8/layout/hList9"/>
    <dgm:cxn modelId="{531248BD-655B-43E9-B997-810E2C1226FE}" type="presParOf" srcId="{391E7C16-B6E1-46CD-8162-C1FABAF73CA8}" destId="{81EC798E-DBCB-478C-8F66-5CA327F0C3FE}" srcOrd="2" destOrd="0" presId="urn:microsoft.com/office/officeart/2005/8/layout/hList9"/>
    <dgm:cxn modelId="{06F1D047-B2F8-48D4-BA41-318C6B959B93}" type="presParOf" srcId="{81EC798E-DBCB-478C-8F66-5CA327F0C3FE}" destId="{F6632CCC-252B-4A45-B19F-817927F9504A}" srcOrd="0" destOrd="0" presId="urn:microsoft.com/office/officeart/2005/8/layout/hList9"/>
    <dgm:cxn modelId="{E2C820F4-7961-4E27-BD76-388C3B91EEB2}" type="presParOf" srcId="{81EC798E-DBCB-478C-8F66-5CA327F0C3FE}" destId="{95C890EB-5032-4A40-8644-C3D122B37544}" srcOrd="1" destOrd="0" presId="urn:microsoft.com/office/officeart/2005/8/layout/hList9"/>
    <dgm:cxn modelId="{FCE43ECB-2625-40D7-BEE8-B26E71460940}" type="presParOf" srcId="{391E7C16-B6E1-46CD-8162-C1FABAF73CA8}" destId="{AB06BFB8-A52B-4C26-8F1B-5F42CDC6769D}" srcOrd="3" destOrd="0" presId="urn:microsoft.com/office/officeart/2005/8/layout/hList9"/>
    <dgm:cxn modelId="{4731132E-988C-4E80-A2AF-246CCD8F65D1}" type="presParOf" srcId="{AB06BFB8-A52B-4C26-8F1B-5F42CDC6769D}" destId="{84469706-E739-42FC-8D7C-40A6E74D0BB3}" srcOrd="0" destOrd="0" presId="urn:microsoft.com/office/officeart/2005/8/layout/hList9"/>
    <dgm:cxn modelId="{EAAF5E90-C4D3-4F78-B4D7-8809C840145E}" type="presParOf" srcId="{AB06BFB8-A52B-4C26-8F1B-5F42CDC6769D}" destId="{A39FF85E-D198-477C-8C50-BB15DF47101E}" srcOrd="1" destOrd="0" presId="urn:microsoft.com/office/officeart/2005/8/layout/hList9"/>
    <dgm:cxn modelId="{452D6740-0F7F-4ED5-8160-F329C5B75275}" type="presParOf" srcId="{391E7C16-B6E1-46CD-8162-C1FABAF73CA8}" destId="{91450E4D-4DDD-4582-AD70-5D4A7BB83C37}" srcOrd="4" destOrd="0" presId="urn:microsoft.com/office/officeart/2005/8/layout/hList9"/>
    <dgm:cxn modelId="{0F85923B-806E-47A7-86EE-0AFD3BD2082D}" type="presParOf" srcId="{91450E4D-4DDD-4582-AD70-5D4A7BB83C37}" destId="{DA439512-3142-4C05-9FBD-38D40E68C8A5}" srcOrd="0" destOrd="0" presId="urn:microsoft.com/office/officeart/2005/8/layout/hList9"/>
    <dgm:cxn modelId="{F0B385D1-0C2D-41CE-A694-2D008010DF4B}" type="presParOf" srcId="{91450E4D-4DDD-4582-AD70-5D4A7BB83C37}" destId="{EF9FDE6D-DAE3-4D61-9EF6-8FC2626F1EAD}" srcOrd="1" destOrd="0" presId="urn:microsoft.com/office/officeart/2005/8/layout/hList9"/>
    <dgm:cxn modelId="{2604A5BF-0A12-4555-8B1E-0BE6BE5261CF}" type="presParOf" srcId="{9CBD889A-2985-4C45-9F60-A7EC2075F996}" destId="{0473A006-9D54-4B1E-BE10-66DDDBC953FA}" srcOrd="2" destOrd="0" presId="urn:microsoft.com/office/officeart/2005/8/layout/hList9"/>
    <dgm:cxn modelId="{6334F27A-238E-439E-901E-B879B3B1DC20}" type="presParOf" srcId="{9CBD889A-2985-4C45-9F60-A7EC2075F996}" destId="{94A7F9D1-98AA-46E0-A964-0B321A706E78}" srcOrd="3" destOrd="0" presId="urn:microsoft.com/office/officeart/2005/8/layout/hList9"/>
    <dgm:cxn modelId="{2AB2323A-E3AB-4D59-B0A7-DD0AF66C0BE9}" type="presParOf" srcId="{9CBD889A-2985-4C45-9F60-A7EC2075F996}" destId="{8505C048-1CE2-4467-A85F-5C65725C07BC}" srcOrd="4" destOrd="0" presId="urn:microsoft.com/office/officeart/2005/8/layout/hList9"/>
    <dgm:cxn modelId="{5C352F64-ED52-483E-A98D-64A5892F0F81}" type="presParOf" srcId="{9CBD889A-2985-4C45-9F60-A7EC2075F996}" destId="{208236FD-C2F5-490A-8CD3-C96A4DA30FA2}" srcOrd="5" destOrd="0" presId="urn:microsoft.com/office/officeart/2005/8/layout/hList9"/>
    <dgm:cxn modelId="{DEBD0CB7-ACDA-48CB-9C97-25AC85FCE360}" type="presParOf" srcId="{9CBD889A-2985-4C45-9F60-A7EC2075F996}" destId="{337A41D4-FF0F-45A9-937B-F41006C1AAEF}" srcOrd="6" destOrd="0" presId="urn:microsoft.com/office/officeart/2005/8/layout/hList9"/>
    <dgm:cxn modelId="{158AB6E1-64B5-4AB7-AEEB-B94B5993E8B5}" type="presParOf" srcId="{337A41D4-FF0F-45A9-937B-F41006C1AAEF}" destId="{C2575930-CD85-4719-B14B-6B1325E8B3F7}" srcOrd="0" destOrd="0" presId="urn:microsoft.com/office/officeart/2005/8/layout/hList9"/>
    <dgm:cxn modelId="{6802827D-F11A-46AE-8B8F-05B3C965B37F}" type="presParOf" srcId="{337A41D4-FF0F-45A9-937B-F41006C1AAEF}" destId="{B4D5A58E-7BBF-4124-B9C3-A67FCB140D1C}" srcOrd="1" destOrd="0" presId="urn:microsoft.com/office/officeart/2005/8/layout/hList9"/>
    <dgm:cxn modelId="{9565BB7A-4853-421F-891B-E0C1B3DE7769}" type="presParOf" srcId="{B4D5A58E-7BBF-4124-B9C3-A67FCB140D1C}" destId="{B19ED30B-217E-4245-9A41-9F47865B3531}" srcOrd="0" destOrd="0" presId="urn:microsoft.com/office/officeart/2005/8/layout/hList9"/>
    <dgm:cxn modelId="{8CD8A6FA-E320-4680-A0FB-5C70E98CFD6F}" type="presParOf" srcId="{B4D5A58E-7BBF-4124-B9C3-A67FCB140D1C}" destId="{B806C552-5957-4455-B8A1-246FC9A0BA22}" srcOrd="1" destOrd="0" presId="urn:microsoft.com/office/officeart/2005/8/layout/hList9"/>
    <dgm:cxn modelId="{147DC891-F0E2-43D0-8D40-0A86928C32F3}" type="presParOf" srcId="{337A41D4-FF0F-45A9-937B-F41006C1AAEF}" destId="{4FE5D2A8-CDB7-4324-B4E3-1AB0D5CF2EC9}" srcOrd="2" destOrd="0" presId="urn:microsoft.com/office/officeart/2005/8/layout/hList9"/>
    <dgm:cxn modelId="{C70267C1-BBDE-4A7F-BF0F-FBD32A8D9B31}" type="presParOf" srcId="{4FE5D2A8-CDB7-4324-B4E3-1AB0D5CF2EC9}" destId="{EE62F265-8824-4B1C-8831-A8904C892108}" srcOrd="0" destOrd="0" presId="urn:microsoft.com/office/officeart/2005/8/layout/hList9"/>
    <dgm:cxn modelId="{F02FED5D-A3F8-409B-8337-BDD7A0037A4A}" type="presParOf" srcId="{4FE5D2A8-CDB7-4324-B4E3-1AB0D5CF2EC9}" destId="{2A47D074-E6C4-49FE-98A5-806B9774AD91}" srcOrd="1" destOrd="0" presId="urn:microsoft.com/office/officeart/2005/8/layout/hList9"/>
    <dgm:cxn modelId="{53B97CCA-09DD-42A1-85CE-CC482C45A69B}" type="presParOf" srcId="{337A41D4-FF0F-45A9-937B-F41006C1AAEF}" destId="{51759751-3595-497C-9386-10117D11FE1B}" srcOrd="3" destOrd="0" presId="urn:microsoft.com/office/officeart/2005/8/layout/hList9"/>
    <dgm:cxn modelId="{2E7B28C7-8A58-4ACB-B6B6-0E886F921AF8}" type="presParOf" srcId="{51759751-3595-497C-9386-10117D11FE1B}" destId="{D1C08D83-9104-4B54-A11D-11D06BB6B265}" srcOrd="0" destOrd="0" presId="urn:microsoft.com/office/officeart/2005/8/layout/hList9"/>
    <dgm:cxn modelId="{D75E4C34-CE2D-4BE9-9CD2-4B30D05EE399}" type="presParOf" srcId="{51759751-3595-497C-9386-10117D11FE1B}" destId="{D0CC154F-B546-430B-921C-80E955900708}" srcOrd="1" destOrd="0" presId="urn:microsoft.com/office/officeart/2005/8/layout/hList9"/>
    <dgm:cxn modelId="{D514AB73-6C5B-4008-9EE6-E28FC9E50834}" type="presParOf" srcId="{337A41D4-FF0F-45A9-937B-F41006C1AAEF}" destId="{1EA0F807-D19C-4724-938D-166A67717B66}" srcOrd="4" destOrd="0" presId="urn:microsoft.com/office/officeart/2005/8/layout/hList9"/>
    <dgm:cxn modelId="{28EA188E-A6BB-4537-8DC7-69A8DC26109F}" type="presParOf" srcId="{1EA0F807-D19C-4724-938D-166A67717B66}" destId="{7C5E2647-ABDB-44F6-B828-0FCBB0F5AC86}" srcOrd="0" destOrd="0" presId="urn:microsoft.com/office/officeart/2005/8/layout/hList9"/>
    <dgm:cxn modelId="{BCAA7813-6E3C-408B-92A8-D9A54E5D2AC6}" type="presParOf" srcId="{1EA0F807-D19C-4724-938D-166A67717B66}" destId="{255D1060-FA87-42B9-A1D8-45318FF378C8}" srcOrd="1" destOrd="0" presId="urn:microsoft.com/office/officeart/2005/8/layout/hList9"/>
    <dgm:cxn modelId="{CEF3FDD6-7491-4DCA-A447-29CCEB70239A}" type="presParOf" srcId="{9CBD889A-2985-4C45-9F60-A7EC2075F996}" destId="{6CA054F8-AC24-421E-9197-12F86F2D5C9A}" srcOrd="7" destOrd="0" presId="urn:microsoft.com/office/officeart/2005/8/layout/hList9"/>
    <dgm:cxn modelId="{7E275627-62C6-4DEB-8F3B-10BBC45AE7CC}" type="presParOf" srcId="{9CBD889A-2985-4C45-9F60-A7EC2075F996}" destId="{E3AEB678-2D71-4377-8F93-390085C48D03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673CAE-C261-44A8-9997-F8088CE66E38}">
      <dsp:nvSpPr>
        <dsp:cNvPr id="0" name=""/>
        <dsp:cNvSpPr/>
      </dsp:nvSpPr>
      <dsp:spPr>
        <a:xfrm>
          <a:off x="1762991" y="446698"/>
          <a:ext cx="4153380" cy="4153380"/>
        </a:xfrm>
        <a:prstGeom prst="blockArc">
          <a:avLst>
            <a:gd name="adj1" fmla="val 10218460"/>
            <a:gd name="adj2" fmla="val 17804677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8668A5-0E49-43C7-B63D-E54F501F0535}">
      <dsp:nvSpPr>
        <dsp:cNvPr id="0" name=""/>
        <dsp:cNvSpPr/>
      </dsp:nvSpPr>
      <dsp:spPr>
        <a:xfrm>
          <a:off x="1791226" y="842240"/>
          <a:ext cx="4153380" cy="4153380"/>
        </a:xfrm>
        <a:prstGeom prst="blockArc">
          <a:avLst>
            <a:gd name="adj1" fmla="val 3848690"/>
            <a:gd name="adj2" fmla="val 10891582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EE4BD1D-8832-4501-9042-E5C02A2E5034}">
      <dsp:nvSpPr>
        <dsp:cNvPr id="0" name=""/>
        <dsp:cNvSpPr/>
      </dsp:nvSpPr>
      <dsp:spPr>
        <a:xfrm>
          <a:off x="3539210" y="832096"/>
          <a:ext cx="4153380" cy="4153380"/>
        </a:xfrm>
        <a:prstGeom prst="blockArc">
          <a:avLst>
            <a:gd name="adj1" fmla="val 21538520"/>
            <a:gd name="adj2" fmla="val 6911410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580BF75-876B-4249-A725-A200CAAEFF24}">
      <dsp:nvSpPr>
        <dsp:cNvPr id="0" name=""/>
        <dsp:cNvSpPr/>
      </dsp:nvSpPr>
      <dsp:spPr>
        <a:xfrm>
          <a:off x="3567333" y="457299"/>
          <a:ext cx="4153380" cy="4153380"/>
        </a:xfrm>
        <a:prstGeom prst="blockArc">
          <a:avLst>
            <a:gd name="adj1" fmla="val 14635719"/>
            <a:gd name="adj2" fmla="val 576405"/>
            <a:gd name="adj3" fmla="val 4643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6483D7B-2C35-4531-B69F-38FF4E8C7C0D}">
      <dsp:nvSpPr>
        <dsp:cNvPr id="0" name=""/>
        <dsp:cNvSpPr/>
      </dsp:nvSpPr>
      <dsp:spPr>
        <a:xfrm>
          <a:off x="3597871" y="1684194"/>
          <a:ext cx="2303641" cy="223165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3935231" y="2011012"/>
        <a:ext cx="1628921" cy="1578014"/>
      </dsp:txXfrm>
    </dsp:sp>
    <dsp:sp modelId="{64CB3E10-BFD7-4833-AA49-B22DBF330466}">
      <dsp:nvSpPr>
        <dsp:cNvPr id="0" name=""/>
        <dsp:cNvSpPr/>
      </dsp:nvSpPr>
      <dsp:spPr>
        <a:xfrm>
          <a:off x="3157146" y="100027"/>
          <a:ext cx="3190761" cy="12237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Семья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24422" y="279244"/>
        <a:ext cx="2256209" cy="865337"/>
      </dsp:txXfrm>
    </dsp:sp>
    <dsp:sp modelId="{E498AD0F-AA36-441D-A517-41AF45A2AE00}">
      <dsp:nvSpPr>
        <dsp:cNvPr id="0" name=""/>
        <dsp:cNvSpPr/>
      </dsp:nvSpPr>
      <dsp:spPr>
        <a:xfrm>
          <a:off x="6048676" y="2260626"/>
          <a:ext cx="3190761" cy="12237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Одноклассники</a:t>
          </a:r>
          <a:endParaRPr lang="ru-RU" sz="2300" b="1" kern="1200" dirty="0" smtClean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15952" y="2439843"/>
        <a:ext cx="2256209" cy="865337"/>
      </dsp:txXfrm>
    </dsp:sp>
    <dsp:sp modelId="{9513C6F6-D757-4C0D-BF47-05B03B34326E}">
      <dsp:nvSpPr>
        <dsp:cNvPr id="0" name=""/>
        <dsp:cNvSpPr/>
      </dsp:nvSpPr>
      <dsp:spPr>
        <a:xfrm>
          <a:off x="3157151" y="4132473"/>
          <a:ext cx="3190761" cy="12237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Педагоги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624427" y="4311690"/>
        <a:ext cx="2256209" cy="865337"/>
      </dsp:txXfrm>
    </dsp:sp>
    <dsp:sp modelId="{C54FBE55-C230-4A71-ADF6-DAF28B23F484}">
      <dsp:nvSpPr>
        <dsp:cNvPr id="0" name=""/>
        <dsp:cNvSpPr/>
      </dsp:nvSpPr>
      <dsp:spPr>
        <a:xfrm>
          <a:off x="244775" y="2253012"/>
          <a:ext cx="3190761" cy="122377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smtClean="0">
              <a:latin typeface="Times New Roman" panose="02020603050405020304" pitchFamily="18" charset="0"/>
              <a:cs typeface="Times New Roman" panose="02020603050405020304" pitchFamily="18" charset="0"/>
            </a:rPr>
            <a:t>Друзья</a:t>
          </a:r>
          <a:endParaRPr lang="ru-RU" sz="23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12051" y="2432229"/>
        <a:ext cx="2256209" cy="8653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ECBA73-C23E-4246-87FC-0300970A2D83}">
      <dsp:nvSpPr>
        <dsp:cNvPr id="0" name=""/>
        <dsp:cNvSpPr/>
      </dsp:nvSpPr>
      <dsp:spPr>
        <a:xfrm>
          <a:off x="1889638" y="3698240"/>
          <a:ext cx="412008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35A881F-D423-4640-8942-AED800ABA7F8}">
      <dsp:nvSpPr>
        <dsp:cNvPr id="0" name=""/>
        <dsp:cNvSpPr/>
      </dsp:nvSpPr>
      <dsp:spPr>
        <a:xfrm>
          <a:off x="1889638" y="3003296"/>
          <a:ext cx="348162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0BD062-5A03-40CD-91C0-51C21739C38D}">
      <dsp:nvSpPr>
        <dsp:cNvPr id="0" name=""/>
        <dsp:cNvSpPr/>
      </dsp:nvSpPr>
      <dsp:spPr>
        <a:xfrm>
          <a:off x="1889638" y="2032000"/>
          <a:ext cx="325119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171F17-AFC9-4A9B-BADD-3D2B9ED67C4C}">
      <dsp:nvSpPr>
        <dsp:cNvPr id="0" name=""/>
        <dsp:cNvSpPr/>
      </dsp:nvSpPr>
      <dsp:spPr>
        <a:xfrm>
          <a:off x="1889638" y="1060704"/>
          <a:ext cx="348162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7BD51A-2FBC-4F3F-BDA2-DD6A33580D9D}">
      <dsp:nvSpPr>
        <dsp:cNvPr id="0" name=""/>
        <dsp:cNvSpPr/>
      </dsp:nvSpPr>
      <dsp:spPr>
        <a:xfrm>
          <a:off x="1889638" y="365760"/>
          <a:ext cx="4120083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B49B2-06AD-4B04-9BAD-07E07ACAAA4E}">
      <dsp:nvSpPr>
        <dsp:cNvPr id="0" name=""/>
        <dsp:cNvSpPr/>
      </dsp:nvSpPr>
      <dsp:spPr>
        <a:xfrm>
          <a:off x="0" y="322336"/>
          <a:ext cx="3494552" cy="3419327"/>
        </a:xfrm>
        <a:prstGeom prst="ellipse">
          <a:avLst/>
        </a:prstGeom>
        <a:blipFill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E6D80C-F182-4B9C-A440-E815ECCABD98}">
      <dsp:nvSpPr>
        <dsp:cNvPr id="0" name=""/>
        <dsp:cNvSpPr/>
      </dsp:nvSpPr>
      <dsp:spPr>
        <a:xfrm>
          <a:off x="589158" y="2157984"/>
          <a:ext cx="2600960" cy="1341120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589158" y="2157984"/>
        <a:ext cx="2600960" cy="1341120"/>
      </dsp:txXfrm>
    </dsp:sp>
    <dsp:sp modelId="{A5866E2A-1AE4-42F6-BEA1-5E9110623AF6}">
      <dsp:nvSpPr>
        <dsp:cNvPr id="0" name=""/>
        <dsp:cNvSpPr/>
      </dsp:nvSpPr>
      <dsp:spPr>
        <a:xfrm>
          <a:off x="5643961" y="0"/>
          <a:ext cx="731520" cy="7315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B1C67B0-91B1-4AE3-9413-F1C97ABA927A}">
      <dsp:nvSpPr>
        <dsp:cNvPr id="0" name=""/>
        <dsp:cNvSpPr/>
      </dsp:nvSpPr>
      <dsp:spPr>
        <a:xfrm>
          <a:off x="6375481" y="0"/>
          <a:ext cx="1691068" cy="73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мышление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75481" y="0"/>
        <a:ext cx="1691068" cy="731520"/>
      </dsp:txXfrm>
    </dsp:sp>
    <dsp:sp modelId="{89FCC043-A85D-44EB-90F7-4391C59E2567}">
      <dsp:nvSpPr>
        <dsp:cNvPr id="0" name=""/>
        <dsp:cNvSpPr/>
      </dsp:nvSpPr>
      <dsp:spPr>
        <a:xfrm>
          <a:off x="5005506" y="694943"/>
          <a:ext cx="731520" cy="7315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1F16CB-7C5E-4BF4-B4A5-3DC44C8EA77B}">
      <dsp:nvSpPr>
        <dsp:cNvPr id="0" name=""/>
        <dsp:cNvSpPr/>
      </dsp:nvSpPr>
      <dsp:spPr>
        <a:xfrm>
          <a:off x="5737026" y="694943"/>
          <a:ext cx="1805380" cy="73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самооценка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7026" y="694943"/>
        <a:ext cx="1805380" cy="731520"/>
      </dsp:txXfrm>
    </dsp:sp>
    <dsp:sp modelId="{B9F13C85-FF69-4102-8F9D-416FA0DC2677}">
      <dsp:nvSpPr>
        <dsp:cNvPr id="0" name=""/>
        <dsp:cNvSpPr/>
      </dsp:nvSpPr>
      <dsp:spPr>
        <a:xfrm>
          <a:off x="4775078" y="1666240"/>
          <a:ext cx="731520" cy="7315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ECF570-DFE1-41F3-B0DF-F0A807CCCD39}">
      <dsp:nvSpPr>
        <dsp:cNvPr id="0" name=""/>
        <dsp:cNvSpPr/>
      </dsp:nvSpPr>
      <dsp:spPr>
        <a:xfrm>
          <a:off x="5506598" y="1666240"/>
          <a:ext cx="2557687" cy="73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эмоциональная сфера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506598" y="1666240"/>
        <a:ext cx="2557687" cy="731520"/>
      </dsp:txXfrm>
    </dsp:sp>
    <dsp:sp modelId="{B47EE486-4972-45F6-8660-DD8CCD3B2AB8}">
      <dsp:nvSpPr>
        <dsp:cNvPr id="0" name=""/>
        <dsp:cNvSpPr/>
      </dsp:nvSpPr>
      <dsp:spPr>
        <a:xfrm>
          <a:off x="5005506" y="2637536"/>
          <a:ext cx="731520" cy="7315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CF3D56-4B8D-41B7-92DD-D5C3AA32710B}">
      <dsp:nvSpPr>
        <dsp:cNvPr id="0" name=""/>
        <dsp:cNvSpPr/>
      </dsp:nvSpPr>
      <dsp:spPr>
        <a:xfrm>
          <a:off x="5737026" y="2637536"/>
          <a:ext cx="2001934" cy="73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воображение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5737026" y="2637536"/>
        <a:ext cx="2001934" cy="731520"/>
      </dsp:txXfrm>
    </dsp:sp>
    <dsp:sp modelId="{C95486A2-E46B-413B-AB9B-BD5A86A91C44}">
      <dsp:nvSpPr>
        <dsp:cNvPr id="0" name=""/>
        <dsp:cNvSpPr/>
      </dsp:nvSpPr>
      <dsp:spPr>
        <a:xfrm>
          <a:off x="5643961" y="3332480"/>
          <a:ext cx="731520" cy="731520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371867-887C-4692-9472-0367D25DC90F}">
      <dsp:nvSpPr>
        <dsp:cNvPr id="0" name=""/>
        <dsp:cNvSpPr/>
      </dsp:nvSpPr>
      <dsp:spPr>
        <a:xfrm>
          <a:off x="6375481" y="3332480"/>
          <a:ext cx="834965" cy="73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0" rIns="9144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речь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375481" y="3332480"/>
        <a:ext cx="834965" cy="731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7A209A3-95A5-4F9E-8863-5AAD174B68A9}">
      <dsp:nvSpPr>
        <dsp:cNvPr id="0" name=""/>
        <dsp:cNvSpPr/>
      </dsp:nvSpPr>
      <dsp:spPr>
        <a:xfrm>
          <a:off x="1080122" y="340722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РАЗВИТИЕ МЫШЛЕНИЯ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6287" y="340722"/>
        <a:ext cx="2289866" cy="1097925"/>
      </dsp:txXfrm>
    </dsp:sp>
    <dsp:sp modelId="{F6632CCC-252B-4A45-B19F-817927F9504A}">
      <dsp:nvSpPr>
        <dsp:cNvPr id="0" name=""/>
        <dsp:cNvSpPr/>
      </dsp:nvSpPr>
      <dsp:spPr>
        <a:xfrm>
          <a:off x="1080122" y="1438648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ПОДУМАТЬ НАД ОТВЕТОМ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6287" y="1438648"/>
        <a:ext cx="2289866" cy="1097925"/>
      </dsp:txXfrm>
    </dsp:sp>
    <dsp:sp modelId="{84469706-E739-42FC-8D7C-40A6E74D0BB3}">
      <dsp:nvSpPr>
        <dsp:cNvPr id="0" name=""/>
        <dsp:cNvSpPr/>
      </dsp:nvSpPr>
      <dsp:spPr>
        <a:xfrm>
          <a:off x="1080122" y="2536573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ВОЗМОЖНОСТЬ СКРЫТЬ СВОИ НЕДОСТАТКИ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6287" y="2536573"/>
        <a:ext cx="2289866" cy="1097925"/>
      </dsp:txXfrm>
    </dsp:sp>
    <dsp:sp modelId="{DA439512-3142-4C05-9FBD-38D40E68C8A5}">
      <dsp:nvSpPr>
        <dsp:cNvPr id="0" name=""/>
        <dsp:cNvSpPr/>
      </dsp:nvSpPr>
      <dsp:spPr>
        <a:xfrm>
          <a:off x="1080122" y="3634498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ПОИСК ЕДИНОМЫШЛЕН-НИКОВ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6287" y="3634498"/>
        <a:ext cx="2289866" cy="1097925"/>
      </dsp:txXfrm>
    </dsp:sp>
    <dsp:sp modelId="{94A7F9D1-98AA-46E0-A964-0B321A706E78}">
      <dsp:nvSpPr>
        <dsp:cNvPr id="0" name=""/>
        <dsp:cNvSpPr/>
      </dsp:nvSpPr>
      <dsp:spPr>
        <a:xfrm>
          <a:off x="576066" y="0"/>
          <a:ext cx="880761" cy="8807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0" kern="1200" dirty="0" smtClean="0"/>
            <a:t>+</a:t>
          </a:r>
          <a:endParaRPr lang="ru-RU" sz="10000" kern="1200" dirty="0"/>
        </a:p>
      </dsp:txBody>
      <dsp:txXfrm>
        <a:off x="705050" y="128984"/>
        <a:ext cx="622793" cy="622793"/>
      </dsp:txXfrm>
    </dsp:sp>
    <dsp:sp modelId="{B19ED30B-217E-4245-9A41-9F47865B3531}">
      <dsp:nvSpPr>
        <dsp:cNvPr id="0" name=""/>
        <dsp:cNvSpPr/>
      </dsp:nvSpPr>
      <dsp:spPr>
        <a:xfrm>
          <a:off x="4393085" y="353676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ЗАМЕНА РЕАЛЬНОГО ОБЩЕНИЯ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9250" y="353676"/>
        <a:ext cx="2289866" cy="1097925"/>
      </dsp:txXfrm>
    </dsp:sp>
    <dsp:sp modelId="{EE62F265-8824-4B1C-8831-A8904C892108}">
      <dsp:nvSpPr>
        <dsp:cNvPr id="0" name=""/>
        <dsp:cNvSpPr/>
      </dsp:nvSpPr>
      <dsp:spPr>
        <a:xfrm>
          <a:off x="4393085" y="1451601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СНИЖЕНИЕ ЭМОЦИОНАЛЬНО-ГО ИНТЕЛЛЕКТА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9250" y="1451601"/>
        <a:ext cx="2289866" cy="1097925"/>
      </dsp:txXfrm>
    </dsp:sp>
    <dsp:sp modelId="{D1C08D83-9104-4B54-A11D-11D06BB6B265}">
      <dsp:nvSpPr>
        <dsp:cNvPr id="0" name=""/>
        <dsp:cNvSpPr/>
      </dsp:nvSpPr>
      <dsp:spPr>
        <a:xfrm>
          <a:off x="4393085" y="2549526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НЕТ ДОСТУПА К НЕВЕРБАЛЬНОЙ КОММУНИКАЦИИ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9250" y="2549526"/>
        <a:ext cx="2289866" cy="1097925"/>
      </dsp:txXfrm>
    </dsp:sp>
    <dsp:sp modelId="{7C5E2647-ABDB-44F6-B828-0FCBB0F5AC86}">
      <dsp:nvSpPr>
        <dsp:cNvPr id="0" name=""/>
        <dsp:cNvSpPr/>
      </dsp:nvSpPr>
      <dsp:spPr>
        <a:xfrm>
          <a:off x="4393085" y="3647452"/>
          <a:ext cx="2726031" cy="109792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0" tIns="128016" rIns="128016" bIns="128016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ЗАМКНУТОСТЬ РЕБЕНКА НА СОБСТВЕННОЙ ЛИЧНОСТИ</a:t>
          </a:r>
          <a:endParaRPr lang="ru-RU" sz="18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829250" y="3647452"/>
        <a:ext cx="2289866" cy="1097925"/>
      </dsp:txXfrm>
    </dsp:sp>
    <dsp:sp modelId="{E3AEB678-2D71-4377-8F93-390085C48D03}">
      <dsp:nvSpPr>
        <dsp:cNvPr id="0" name=""/>
        <dsp:cNvSpPr/>
      </dsp:nvSpPr>
      <dsp:spPr>
        <a:xfrm>
          <a:off x="3960442" y="0"/>
          <a:ext cx="880761" cy="880761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0" kern="1200" dirty="0" smtClean="0"/>
            <a:t>-</a:t>
          </a:r>
          <a:endParaRPr lang="ru-RU" sz="15000" kern="1200" dirty="0"/>
        </a:p>
      </dsp:txBody>
      <dsp:txXfrm>
        <a:off x="4089426" y="128984"/>
        <a:ext cx="622793" cy="6227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437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29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213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1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9033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739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672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3697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22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44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52A5E-D52F-44F4-AFF9-6C9A2298B14A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AEE67-BA3E-4A21-B1E4-E67F364728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88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9.jpe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2"/>
            <a:ext cx="9202098" cy="6857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424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610" y="1174105"/>
            <a:ext cx="7772400" cy="4919190"/>
          </a:xfrm>
        </p:spPr>
        <p:txBody>
          <a:bodyPr>
            <a:noAutofit/>
          </a:bodyPr>
          <a:lstStyle/>
          <a:p>
            <a:pPr algn="l"/>
            <a:r>
              <a:rPr lang="ru-RU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самостоятельность и активность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к обсуждению различных «взрослых»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готовы принять точку зрения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согласиться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ребенком, помогайте ему.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Поощряйте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даже самый маленький успех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отмахивайтесь от вопросов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Соблюдайте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диалога.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что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всем подражает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Вам!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09067" y="404664"/>
            <a:ext cx="439748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РЕКОМЕНДАЦИИ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905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56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9668" y="404664"/>
            <a:ext cx="635629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ВИРТУАЛЬНОЕ ОБЩЕНИЕ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16" y="3068960"/>
            <a:ext cx="2249104" cy="1656184"/>
          </a:xfrm>
          <a:prstGeom prst="rect">
            <a:avLst/>
          </a:prstGeom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84777541"/>
              </p:ext>
            </p:extLst>
          </p:nvPr>
        </p:nvGraphicFramePr>
        <p:xfrm>
          <a:off x="1691680" y="1360090"/>
          <a:ext cx="7200800" cy="4746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1123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5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90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19072" y="548680"/>
            <a:ext cx="57058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ЧТО ТАКОЕ ОБЩЕНИЕ?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1519572"/>
            <a:ext cx="7772400" cy="381885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/>
            </a:r>
            <a:br>
              <a:rPr lang="ru-RU" b="1" i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rgbClr val="C00000"/>
                </a:solidFill>
              </a:rPr>
              <a:t>Общение</a:t>
            </a:r>
            <a:r>
              <a:rPr lang="ru-RU" dirty="0" smtClean="0"/>
              <a:t> – это взаимодействие двух и более людей, направленное на согласование и объединение их усилий с целью налаживания отношений и достижения общего результата.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5943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24770"/>
            <a:ext cx="9195009" cy="6882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5658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307032675"/>
              </p:ext>
            </p:extLst>
          </p:nvPr>
        </p:nvGraphicFramePr>
        <p:xfrm>
          <a:off x="-180528" y="1168740"/>
          <a:ext cx="10297144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473713" y="160338"/>
            <a:ext cx="632916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КРУГ ОБЩЕНИЯ РЕБЕНКА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AutoShape 2" descr="http://lepassetempsderose.l.e.pic.centerblog.net/o/c29eec6b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2944376"/>
            <a:ext cx="1246892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0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9831" y="1484784"/>
            <a:ext cx="8496943" cy="4626514"/>
          </a:xfrm>
        </p:spPr>
        <p:txBody>
          <a:bodyPr>
            <a:noAutofit/>
          </a:bodyPr>
          <a:lstStyle/>
          <a:p>
            <a:pPr lvl="0" algn="l"/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Научитесь слушать и слышать ребенка.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находите хотя бы несколько минут для того, чтобы 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 с ребенком о прошедшем дне.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Избегайте сразу давать советы.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ребенку возможность выговориться. Дайте себе время подумать, а ребенку изложить события так, как он хочет.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перебивайте ребенка!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Воздержитесь от поучений!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воздержитесь от поучений, выслушаете ребенка и решите, что ситуация требует вашего вмешательства, сделайте это позже, когда улягутся эмоции и ваши, и ребенка.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spc="600" dirty="0" smtClean="0">
                <a:solidFill>
                  <a:srgbClr val="2529C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Научитесь хвалить и благодарить друг друга.</a:t>
            </a:r>
            <a:br>
              <a:rPr lang="ru-RU" sz="2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99233" y="332656"/>
            <a:ext cx="607813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ПРАКТИЧЕСКИЕ СОВЕТЫ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87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014155266"/>
              </p:ext>
            </p:extLst>
          </p:nvPr>
        </p:nvGraphicFramePr>
        <p:xfrm>
          <a:off x="539552" y="1700808"/>
          <a:ext cx="820891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35387" y="332656"/>
            <a:ext cx="835632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РОЛЬ ОБЩЕНИЯ СО ВЗРОСЛЫМИ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86751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5876" y="4581128"/>
            <a:ext cx="8064896" cy="1402039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пойти 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поговорить с классным руководителем и школьным психологом, чтобы ситуация не вышла из-под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49579" y="620688"/>
            <a:ext cx="869968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ПРИ КОНФЛИКТНЫХ СИТУАЦИЯХ…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869" y="2060848"/>
            <a:ext cx="3718131" cy="2520280"/>
          </a:xfrm>
          <a:prstGeom prst="rect">
            <a:avLst/>
          </a:prstGeom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4800560" y="2317497"/>
            <a:ext cx="3816424" cy="229642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Если у ребенка не складываются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отноше-ния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одноклассника-ми, необходимо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немед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-ленно принимать меры: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53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473"/>
            <a:ext cx="9144000" cy="687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64926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 rot="20412483">
            <a:off x="1913042" y="1873879"/>
            <a:ext cx="488382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«Ты что, 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слушаешь 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меня</a:t>
            </a: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?!» </a:t>
            </a:r>
          </a:p>
        </p:txBody>
      </p:sp>
      <p:sp>
        <p:nvSpPr>
          <p:cNvPr id="11" name="Прямоугольник 10"/>
          <p:cNvSpPr/>
          <p:nvPr/>
        </p:nvSpPr>
        <p:spPr>
          <a:xfrm rot="21058942">
            <a:off x="2733569" y="4332341"/>
            <a:ext cx="488382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Тебе что, 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 интересно?!» 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81301" y="188640"/>
            <a:ext cx="56530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 flip="none" rotWithShape="1">
                  <a:gsLst>
                    <a:gs pos="0">
                      <a:srgbClr val="2529C1">
                        <a:shade val="30000"/>
                        <a:satMod val="115000"/>
                      </a:srgbClr>
                    </a:gs>
                    <a:gs pos="50000">
                      <a:srgbClr val="2529C1">
                        <a:shade val="67500"/>
                        <a:satMod val="115000"/>
                      </a:srgbClr>
                    </a:gs>
                    <a:gs pos="100000">
                      <a:srgbClr val="2529C1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ОБРАТИТЕ ВНИМАНИЕ</a:t>
            </a:r>
            <a:endParaRPr lang="ru-RU" sz="4400" b="1" dirty="0">
              <a:ln w="11430"/>
              <a:gradFill flip="none" rotWithShape="1">
                <a:gsLst>
                  <a:gs pos="0">
                    <a:srgbClr val="2529C1">
                      <a:shade val="30000"/>
                      <a:satMod val="115000"/>
                    </a:srgbClr>
                  </a:gs>
                  <a:gs pos="50000">
                    <a:srgbClr val="2529C1">
                      <a:shade val="67500"/>
                      <a:satMod val="115000"/>
                    </a:srgbClr>
                  </a:gs>
                  <a:gs pos="100000">
                    <a:srgbClr val="2529C1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62447">
            <a:off x="1368116" y="492555"/>
            <a:ext cx="6863421" cy="6863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25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435</TotalTime>
  <Words>116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 Общение – это взаимодействие двух и более людей, направленное на согласование и объединение их усилий с целью налаживания отношений и достижения общего результата.</vt:lpstr>
      <vt:lpstr>Презентация PowerPoint</vt:lpstr>
      <vt:lpstr>Презентация PowerPoint</vt:lpstr>
      <vt:lpstr>&gt; Научитесь слушать и слышать ребенка. &gt; Обязательно находите хотя бы несколько минут для того, чтобы        поговорить с ребенком о прошедшем дне. &gt; Избегайте сразу давать советы. &gt; Дайте ребенку возможность выговориться. Дайте себе время подумать, а ребенку изложить события так, как он хочет. &gt; Не перебивайте ребенка! &gt; Воздержитесь от поучений! &gt; Если вы воздержитесь от поучений, выслушаете ребенка и решите, что ситуация требует вашего вмешательства, сделайте это позже, когда улягутся эмоции и ваши, и ребенка. &gt; Научитесь хвалить и благодарить друг друга. </vt:lpstr>
      <vt:lpstr>Презентация PowerPoint</vt:lpstr>
      <vt:lpstr>Презентация PowerPoint</vt:lpstr>
      <vt:lpstr>Презентация PowerPoint</vt:lpstr>
      <vt:lpstr>Презентация PowerPoint</vt:lpstr>
      <vt:lpstr> &gt; Поощряйте самостоятельность и активность ребенка. &gt; Привлекайте ребенка к обсуждению различных «взрослых» проблем. &gt; Будьте готовы принять точку зрения ребенка и согласиться с ним. &gt; Будьте рядом с ребенком, помогайте ему. &gt; Поощряйте даже самый маленький успех ребенка. &gt; Не отмахивайтесь от вопросов ребенка. &gt; Соблюдайте культуру диалога.    Помните, что ребенок во всем подражает Вам!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80</cp:revision>
  <dcterms:created xsi:type="dcterms:W3CDTF">2019-03-16T19:06:06Z</dcterms:created>
  <dcterms:modified xsi:type="dcterms:W3CDTF">2020-01-03T15:45:38Z</dcterms:modified>
</cp:coreProperties>
</file>