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4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AB799-1959-4875-A12F-BEF0294C1AA5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3D306-E646-41B4-89FC-9CCF5FED85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11" Type="http://schemas.openxmlformats.org/officeDocument/2006/relationships/image" Target="../media/image21.jpeg"/><Relationship Id="rId5" Type="http://schemas.openxmlformats.org/officeDocument/2006/relationships/image" Target="../media/image15.gif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родител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7687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Семья </a:t>
            </a:r>
            <a:r>
              <a:rPr lang="ru-RU" sz="4400" b="1" dirty="0" smtClean="0">
                <a:solidFill>
                  <a:srgbClr val="002060"/>
                </a:solidFill>
              </a:rPr>
              <a:t>и семейные ценности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med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67936" cy="68401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4298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928671"/>
            <a:ext cx="4857784" cy="27860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сформировать понятие о семье и ценности семейных отношений.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D:\Иришка\работа\мои разработки\конкурсы\конкурс классных часов\картинки\семья животных\x_80c2fbf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071546"/>
            <a:ext cx="3381444" cy="3733806"/>
          </a:xfrm>
          <a:prstGeom prst="rect">
            <a:avLst/>
          </a:prstGeom>
          <a:noFill/>
        </p:spPr>
      </p:pic>
      <p:pic>
        <p:nvPicPr>
          <p:cNvPr id="8195" name="Picture 3" descr="D:\Иришка\работа\мои разработки\конкурсы\конкурс классных часов\картинки\семья животных\x_082143bd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643314"/>
            <a:ext cx="4357718" cy="290514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67936" cy="68401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s012.radikal.ru/i320/1011/2f/ddf97c2c3fc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8501122" cy="635798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67936" cy="68401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257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928934"/>
            <a:ext cx="5286412" cy="27860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Улыбнемся солнышку,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Дадим друг другу руку –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Поднимем настроение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Себе и другу.</a:t>
            </a:r>
          </a:p>
          <a:p>
            <a:endParaRPr lang="ru-RU" dirty="0"/>
          </a:p>
        </p:txBody>
      </p:sp>
      <p:pic>
        <p:nvPicPr>
          <p:cNvPr id="1026" name="Picture 2" descr="C:\Users\1\Desktop\конкурс классных часов\картинки\солнышко\1243223691de652a7c953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3504" y="3286124"/>
            <a:ext cx="3262314" cy="3262314"/>
          </a:xfrm>
          <a:prstGeom prst="rect">
            <a:avLst/>
          </a:prstGeom>
          <a:noFill/>
        </p:spPr>
      </p:pic>
      <p:pic>
        <p:nvPicPr>
          <p:cNvPr id="1027" name="Picture 3" descr="C:\Users\1\Desktop\конкурс классных часов\картинки\солнышко\s3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214290"/>
            <a:ext cx="3714776" cy="3714776"/>
          </a:xfrm>
          <a:prstGeom prst="rect">
            <a:avLst/>
          </a:prstGeom>
          <a:noFill/>
        </p:spPr>
      </p:pic>
      <p:pic>
        <p:nvPicPr>
          <p:cNvPr id="1028" name="Picture 4" descr="C:\Users\1\Desktop\конкурс классных часов\картинки\солнышко\gruppa1solnyishk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0"/>
            <a:ext cx="3143272" cy="3301468"/>
          </a:xfrm>
          <a:prstGeom prst="rect">
            <a:avLst/>
          </a:prstGeom>
          <a:noFill/>
        </p:spPr>
      </p:pic>
      <p:pic>
        <p:nvPicPr>
          <p:cNvPr id="1032" name="Picture 8" descr="D:\Иришка\работа\конкурс классных часов\картинки\солнышко\b49afd37bbd99a51465f36b38052cdc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496" y="1928802"/>
            <a:ext cx="958855" cy="958855"/>
          </a:xfrm>
          <a:prstGeom prst="rect">
            <a:avLst/>
          </a:prstGeom>
          <a:noFill/>
        </p:spPr>
      </p:pic>
      <p:pic>
        <p:nvPicPr>
          <p:cNvPr id="12" name="Picture 8" descr="D:\Иришка\работа\конкурс классных часов\картинки\солнышко\b49afd37bbd99a51465f36b38052cdc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14744" y="5072074"/>
            <a:ext cx="958855" cy="958855"/>
          </a:xfrm>
          <a:prstGeom prst="rect">
            <a:avLst/>
          </a:prstGeom>
          <a:noFill/>
        </p:spPr>
      </p:pic>
      <p:pic>
        <p:nvPicPr>
          <p:cNvPr id="13" name="Picture 8" descr="D:\Иришка\работа\конкурс классных часов\картинки\солнышко\b49afd37bbd99a51465f36b38052cdc7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15272" y="2571744"/>
            <a:ext cx="958855" cy="9588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700"/>
                            </p:stCondLst>
                            <p:childTnLst>
                              <p:par>
                                <p:cTn id="10" presetID="20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1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3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20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16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8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200"/>
                            </p:stCondLst>
                            <p:childTnLst>
                              <p:par>
                                <p:cTn id="20" presetID="20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859"/>
            <a:ext cx="9144000" cy="68222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Выберите положительные качества счастливого человека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571612"/>
          <a:ext cx="8143932" cy="2214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644"/>
                <a:gridCol w="2714644"/>
                <a:gridCol w="2714644"/>
              </a:tblGrid>
              <a:tr h="553645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сочувствие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 вежливость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 жадность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5364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4.хозяйственность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 оптимизм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 лицемерие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5364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 лживость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 нежность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 лень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  <a:tr h="553645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 хвастовство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11.зазнайство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12. грубость</a:t>
                      </a:r>
                      <a:endParaRPr lang="ru-RU" sz="24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786050" y="3929066"/>
            <a:ext cx="28575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Сочувствие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Вежливость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Хозяйственность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Оптимизм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8. Нежность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2132" y="4500570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  Е  Я  М  Ь</a:t>
            </a:r>
            <a:endParaRPr lang="ru-RU" sz="4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4546" y="2071678"/>
            <a:ext cx="5072098" cy="1200329"/>
          </a:xfrm>
          <a:prstGeom prst="rect">
            <a:avLst/>
          </a:prstGeom>
          <a:gradFill>
            <a:gsLst>
              <a:gs pos="0">
                <a:srgbClr val="7030A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 Е М Ь Я</a:t>
            </a:r>
            <a:endParaRPr lang="ru-RU" sz="7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26626" name="Picture 2" descr="D:\Иришка\работа\конкурс классных часов\картинки\анимашки\babochka5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4500570"/>
            <a:ext cx="2500330" cy="1877219"/>
          </a:xfrm>
          <a:prstGeom prst="rect">
            <a:avLst/>
          </a:prstGeom>
          <a:noFill/>
        </p:spPr>
      </p:pic>
      <p:pic>
        <p:nvPicPr>
          <p:cNvPr id="26628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72462" y="5857892"/>
            <a:ext cx="714380" cy="714380"/>
          </a:xfrm>
          <a:prstGeom prst="rect">
            <a:avLst/>
          </a:prstGeom>
          <a:noFill/>
        </p:spPr>
      </p:pic>
      <p:pic>
        <p:nvPicPr>
          <p:cNvPr id="9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5857892"/>
            <a:ext cx="714380" cy="714380"/>
          </a:xfrm>
          <a:prstGeom prst="rect">
            <a:avLst/>
          </a:prstGeom>
          <a:noFill/>
        </p:spPr>
      </p:pic>
      <p:pic>
        <p:nvPicPr>
          <p:cNvPr id="10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86578" y="5857892"/>
            <a:ext cx="714380" cy="714380"/>
          </a:xfrm>
          <a:prstGeom prst="rect">
            <a:avLst/>
          </a:prstGeom>
          <a:noFill/>
        </p:spPr>
      </p:pic>
      <p:pic>
        <p:nvPicPr>
          <p:cNvPr id="11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43636" y="5857892"/>
            <a:ext cx="714380" cy="714380"/>
          </a:xfrm>
          <a:prstGeom prst="rect">
            <a:avLst/>
          </a:prstGeom>
          <a:noFill/>
        </p:spPr>
      </p:pic>
      <p:pic>
        <p:nvPicPr>
          <p:cNvPr id="12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6" y="5857892"/>
            <a:ext cx="714380" cy="714380"/>
          </a:xfrm>
          <a:prstGeom prst="rect">
            <a:avLst/>
          </a:prstGeom>
          <a:noFill/>
        </p:spPr>
      </p:pic>
      <p:pic>
        <p:nvPicPr>
          <p:cNvPr id="13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5857892"/>
            <a:ext cx="714380" cy="714380"/>
          </a:xfrm>
          <a:prstGeom prst="rect">
            <a:avLst/>
          </a:prstGeom>
          <a:noFill/>
        </p:spPr>
      </p:pic>
      <p:pic>
        <p:nvPicPr>
          <p:cNvPr id="14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5857892"/>
            <a:ext cx="714380" cy="714380"/>
          </a:xfrm>
          <a:prstGeom prst="rect">
            <a:avLst/>
          </a:prstGeom>
          <a:noFill/>
        </p:spPr>
      </p:pic>
      <p:pic>
        <p:nvPicPr>
          <p:cNvPr id="15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5857892"/>
            <a:ext cx="714380" cy="714380"/>
          </a:xfrm>
          <a:prstGeom prst="rect">
            <a:avLst/>
          </a:prstGeom>
          <a:noFill/>
        </p:spPr>
      </p:pic>
      <p:pic>
        <p:nvPicPr>
          <p:cNvPr id="16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71736" y="5857892"/>
            <a:ext cx="714380" cy="714380"/>
          </a:xfrm>
          <a:prstGeom prst="rect">
            <a:avLst/>
          </a:prstGeom>
          <a:noFill/>
        </p:spPr>
      </p:pic>
      <p:pic>
        <p:nvPicPr>
          <p:cNvPr id="17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24" y="857232"/>
            <a:ext cx="714380" cy="714380"/>
          </a:xfrm>
          <a:prstGeom prst="rect">
            <a:avLst/>
          </a:prstGeom>
          <a:noFill/>
        </p:spPr>
      </p:pic>
      <p:pic>
        <p:nvPicPr>
          <p:cNvPr id="18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857232"/>
            <a:ext cx="714380" cy="714380"/>
          </a:xfrm>
          <a:prstGeom prst="rect">
            <a:avLst/>
          </a:prstGeom>
          <a:noFill/>
        </p:spPr>
      </p:pic>
      <p:pic>
        <p:nvPicPr>
          <p:cNvPr id="19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857232"/>
            <a:ext cx="714380" cy="714380"/>
          </a:xfrm>
          <a:prstGeom prst="rect">
            <a:avLst/>
          </a:prstGeom>
          <a:noFill/>
        </p:spPr>
      </p:pic>
      <p:pic>
        <p:nvPicPr>
          <p:cNvPr id="20" name="Picture 4" descr="D:\Иришка\работа\конкурс классных часов\картинки\анимашки\4458425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857232"/>
            <a:ext cx="714380" cy="7143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Ирин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67936" cy="68401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92869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Что такое семья?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5605" name="Picture 5" descr="D:\Иришка\работа\конкурс классных часов\картинки\28804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000108"/>
            <a:ext cx="4643470" cy="3091026"/>
          </a:xfrm>
          <a:prstGeom prst="rect">
            <a:avLst/>
          </a:prstGeom>
          <a:noFill/>
        </p:spPr>
      </p:pic>
      <p:pic>
        <p:nvPicPr>
          <p:cNvPr id="25607" name="Picture 7" descr="D:\Иришка\работа\конкурс классных часов\картинки\be_careful_by_antontang-d2nq7yy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3500438"/>
            <a:ext cx="4560099" cy="3040066"/>
          </a:xfrm>
          <a:prstGeom prst="rect">
            <a:avLst/>
          </a:prstGeom>
          <a:noFill/>
        </p:spPr>
      </p:pic>
      <p:pic>
        <p:nvPicPr>
          <p:cNvPr id="25609" name="Picture 9" descr="D:\Иришка\работа\конкурс классных часов\картинки\анимашки\f69feedd143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1357298"/>
            <a:ext cx="1357322" cy="1312078"/>
          </a:xfrm>
          <a:prstGeom prst="rect">
            <a:avLst/>
          </a:prstGeom>
          <a:noFill/>
        </p:spPr>
      </p:pic>
      <p:pic>
        <p:nvPicPr>
          <p:cNvPr id="25606" name="Picture 6" descr="D:\Иришка\работа\конкурс классных часов\картинки\life_of_danbo_0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1000108"/>
            <a:ext cx="8243677" cy="5500726"/>
          </a:xfrm>
          <a:prstGeom prst="rect">
            <a:avLst/>
          </a:prstGeom>
          <a:noFill/>
        </p:spPr>
      </p:pic>
      <p:pic>
        <p:nvPicPr>
          <p:cNvPr id="25611" name="Picture 11" descr="D:\Иришка\работа\конкурс классных часов\картинки\86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6" y="1000108"/>
            <a:ext cx="8286808" cy="5572164"/>
          </a:xfrm>
          <a:prstGeom prst="rect">
            <a:avLst/>
          </a:prstGeom>
          <a:noFill/>
        </p:spPr>
      </p:pic>
      <p:pic>
        <p:nvPicPr>
          <p:cNvPr id="25612" name="Picture 12" descr="D:\Иришка\работа\конкурс классных часов\картинки\1616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500034" y="1000108"/>
            <a:ext cx="8286808" cy="5572164"/>
          </a:xfrm>
          <a:prstGeom prst="rect">
            <a:avLst/>
          </a:prstGeom>
          <a:noFill/>
        </p:spPr>
      </p:pic>
      <p:pic>
        <p:nvPicPr>
          <p:cNvPr id="25613" name="Picture 13" descr="D:\Иришка\работа\конкурс классных часов\картинки\0a2c8a5a4bcf856a0fb5197aa2efc5f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34" y="1000108"/>
            <a:ext cx="4929222" cy="5572164"/>
          </a:xfrm>
          <a:prstGeom prst="rect">
            <a:avLst/>
          </a:prstGeom>
          <a:noFill/>
        </p:spPr>
      </p:pic>
      <p:pic>
        <p:nvPicPr>
          <p:cNvPr id="25614" name="Picture 14" descr="D:\Иришка\работа\конкурс классных часов\картинки\x_7521967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29256" y="1000108"/>
            <a:ext cx="3357586" cy="5572164"/>
          </a:xfrm>
          <a:prstGeom prst="rect">
            <a:avLst/>
          </a:prstGeom>
          <a:noFill/>
        </p:spPr>
      </p:pic>
      <p:pic>
        <p:nvPicPr>
          <p:cNvPr id="25616" name="Picture 16" descr="D:\Иришка\работа\конкурс классных часов\картинки\5_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8596" y="1000108"/>
            <a:ext cx="3357586" cy="5572164"/>
          </a:xfrm>
          <a:prstGeom prst="rect">
            <a:avLst/>
          </a:prstGeom>
          <a:noFill/>
        </p:spPr>
      </p:pic>
      <p:sp>
        <p:nvSpPr>
          <p:cNvPr id="5" name="Вертикальный свиток 4"/>
          <p:cNvSpPr/>
          <p:nvPr/>
        </p:nvSpPr>
        <p:spPr>
          <a:xfrm>
            <a:off x="3643306" y="1000108"/>
            <a:ext cx="5215038" cy="5572164"/>
          </a:xfrm>
          <a:prstGeom prst="verticalScroll">
            <a:avLst/>
          </a:prstGeom>
          <a:blipFill>
            <a:blip r:embed="rId12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357686" y="1928802"/>
            <a:ext cx="3714776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«Семья – </a:t>
            </a:r>
            <a:endParaRPr lang="ru-RU" sz="3200" dirty="0" smtClean="0"/>
          </a:p>
          <a:p>
            <a:pPr algn="ctr"/>
            <a:r>
              <a:rPr lang="ru-RU" sz="3200" dirty="0" smtClean="0"/>
              <a:t>это </a:t>
            </a:r>
            <a:r>
              <a:rPr lang="ru-RU" sz="3200" dirty="0"/>
              <a:t>группа живущих вместе близких родственников</a:t>
            </a:r>
            <a:r>
              <a:rPr lang="ru-RU" sz="3200" dirty="0" smtClean="0"/>
              <a:t>»</a:t>
            </a:r>
            <a:r>
              <a:rPr lang="ru-RU" sz="3200" dirty="0"/>
              <a:t> </a:t>
            </a:r>
            <a:endParaRPr lang="ru-RU" sz="3200" dirty="0" smtClean="0"/>
          </a:p>
          <a:p>
            <a:endParaRPr lang="ru-RU" sz="2400" dirty="0" smtClean="0"/>
          </a:p>
          <a:p>
            <a:pPr algn="ctr"/>
            <a:r>
              <a:rPr lang="ru-RU" sz="2400" dirty="0" smtClean="0"/>
              <a:t>Толковый словарь </a:t>
            </a:r>
          </a:p>
          <a:p>
            <a:pPr algn="ctr"/>
            <a:r>
              <a:rPr lang="ru-RU" sz="2400" dirty="0" smtClean="0"/>
              <a:t>С.И</a:t>
            </a:r>
            <a:r>
              <a:rPr lang="ru-RU" sz="2400" dirty="0"/>
              <a:t>. Ожегова и Н.Ю. Шведовой 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ransition spd="med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18" presetClass="exit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1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4" dur="20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8" presetClass="exit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7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1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4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7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0"/>
                            </p:stCondLst>
                            <p:childTnLst>
                              <p:par>
                                <p:cTn id="49" presetID="55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2000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2000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/>
                                        <p:tgtEl>
                                          <p:spTgt spid="256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2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200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/>
                                        <p:tgtEl>
                                          <p:spTgt spid="25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2000"/>
                            </p:stCondLst>
                            <p:childTnLst>
                              <p:par>
                                <p:cTn id="7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2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114</Words>
  <Application>Microsoft Office PowerPoint</Application>
  <PresentationFormat>Экран (4:3)</PresentationFormat>
  <Paragraphs>33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Семья и семейные ценности</vt:lpstr>
      <vt:lpstr>Цель:</vt:lpstr>
      <vt:lpstr>Слайд 3</vt:lpstr>
      <vt:lpstr>Слайд 4</vt:lpstr>
      <vt:lpstr>Выберите положительные качества счастливого человека</vt:lpstr>
      <vt:lpstr>Что такое семья?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и семейные ценности</dc:title>
  <dc:creator>Ирина</dc:creator>
  <cp:lastModifiedBy>admin</cp:lastModifiedBy>
  <cp:revision>4</cp:revision>
  <dcterms:created xsi:type="dcterms:W3CDTF">2013-03-21T18:09:11Z</dcterms:created>
  <dcterms:modified xsi:type="dcterms:W3CDTF">2020-01-03T17:08:15Z</dcterms:modified>
</cp:coreProperties>
</file>