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9" r:id="rId3"/>
    <p:sldId id="266" r:id="rId4"/>
    <p:sldId id="263" r:id="rId5"/>
    <p:sldId id="256" r:id="rId6"/>
    <p:sldId id="257" r:id="rId7"/>
    <p:sldId id="258" r:id="rId8"/>
    <p:sldId id="259" r:id="rId9"/>
    <p:sldId id="265" r:id="rId10"/>
    <p:sldId id="261" r:id="rId11"/>
    <p:sldId id="260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35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Родительское собрание</a:t>
            </a:r>
            <a:br>
              <a:rPr lang="ru-RU" dirty="0" smtClean="0"/>
            </a:br>
            <a:r>
              <a:rPr lang="ru-RU" dirty="0" smtClean="0"/>
              <a:t>26.03.2019</a:t>
            </a:r>
            <a:br>
              <a:rPr lang="ru-RU" dirty="0" smtClean="0"/>
            </a:br>
            <a:r>
              <a:rPr lang="ru-RU" dirty="0" smtClean="0"/>
              <a:t>1 класс Г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483768" y="4725144"/>
            <a:ext cx="5288632" cy="913656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Учитель: </a:t>
            </a:r>
            <a:r>
              <a:rPr lang="ru-RU" dirty="0" err="1" smtClean="0">
                <a:solidFill>
                  <a:schemeClr val="tx1"/>
                </a:solidFill>
              </a:rPr>
              <a:t>Кильченбаева</a:t>
            </a:r>
            <a:r>
              <a:rPr lang="ru-RU" dirty="0" smtClean="0">
                <a:solidFill>
                  <a:schemeClr val="tx1"/>
                </a:solidFill>
              </a:rPr>
              <a:t> А.С.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01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Расписание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6557967"/>
              </p:ext>
            </p:extLst>
          </p:nvPr>
        </p:nvGraphicFramePr>
        <p:xfrm>
          <a:off x="611560" y="2276872"/>
          <a:ext cx="7082358" cy="305955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8303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03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813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722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7227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813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7813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193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№  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Время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Понедельник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Вторник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Четверг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Пятница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33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8.00- 8.40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русский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русский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русский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математика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русский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6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9.00-9.40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математика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математика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математика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русский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физкультура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33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9.55-10.35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</a:rPr>
                        <a:t>Динамич.пауза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Динамич.пауза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Динамич.пауза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effectLst/>
                        </a:rPr>
                        <a:t>Внеуроч</a:t>
                      </a:r>
                      <a:r>
                        <a:rPr lang="ru-RU" sz="1100" b="1" dirty="0">
                          <a:effectLst/>
                        </a:rPr>
                        <a:t>. Ритмика ( 1 </a:t>
                      </a:r>
                      <a:r>
                        <a:rPr lang="ru-RU" sz="1100" b="1" dirty="0" err="1">
                          <a:effectLst/>
                        </a:rPr>
                        <a:t>гр</a:t>
                      </a:r>
                      <a:r>
                        <a:rPr lang="ru-RU" sz="1100" b="1" dirty="0">
                          <a:effectLst/>
                        </a:rPr>
                        <a:t>)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Динамич.пауза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6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10.45-11-25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Физкультура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окружающий мир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физкультура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Литер.чт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литер.чт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6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11.35-12.15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Музыка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литер.чт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литер.чт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окружающий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Хор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6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12.30-13.05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 err="1">
                          <a:effectLst/>
                        </a:rPr>
                        <a:t>Внеуроч</a:t>
                      </a:r>
                      <a:r>
                        <a:rPr lang="ru-RU" sz="1100" b="1" dirty="0">
                          <a:effectLst/>
                        </a:rPr>
                        <a:t>. « Я Исследователь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ГПД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Технология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Истоки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ИЗО (рисование)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6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13.15-13.50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ГПД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Шахматы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Азбука безопасности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ГПД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ГПД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63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14.00-14.40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Аква-аэробика (дев)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Аква –аэробика ( мал)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ГПД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ГПД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Ритмика ( 2 </a:t>
                      </a:r>
                      <a:r>
                        <a:rPr lang="ru-RU" sz="1100" b="1" dirty="0" err="1">
                          <a:effectLst/>
                        </a:rPr>
                        <a:t>гр</a:t>
                      </a:r>
                      <a:r>
                        <a:rPr lang="ru-RU" sz="1100" b="1" dirty="0">
                          <a:effectLst/>
                        </a:rPr>
                        <a:t>) / Тропинка к самому себе </a:t>
                      </a:r>
                      <a:r>
                        <a:rPr lang="ru-RU" sz="1100" b="1" dirty="0" smtClean="0">
                          <a:effectLst/>
                        </a:rPr>
                        <a:t> </a:t>
                      </a:r>
                      <a:endParaRPr lang="ru-RU" sz="11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092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975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422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109\Desktop\Кильченбаева дипл\даутов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3523"/>
            <a:ext cx="2915816" cy="4121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09\Desktop\Кильченбаева дипл\Даутов 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5" y="-3523"/>
            <a:ext cx="2736303" cy="3869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09\Desktop\Кильченбаева дипл\токмачев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0"/>
            <a:ext cx="319669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109\Desktop\Кильченбаева дипл\уваров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458" y="2708920"/>
            <a:ext cx="2612901" cy="3695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109\Desktop\Кильченбаева дипл\фатхинурова 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7005" y="2996952"/>
            <a:ext cx="2473647" cy="3496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109\Desktop\Кильченбаева дипл\фатхинурова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212976"/>
            <a:ext cx="2473716" cy="3502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641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109\Desktop\Кильченбаева дипл\фатхинурова пап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908720"/>
            <a:ext cx="5903338" cy="7042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360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Повестка собрания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Итоги 2 триместра</a:t>
            </a:r>
          </a:p>
          <a:p>
            <a:r>
              <a:rPr lang="ru-RU" dirty="0" smtClean="0"/>
              <a:t>2. О весеннем лагере</a:t>
            </a:r>
          </a:p>
          <a:p>
            <a:r>
              <a:rPr lang="ru-RU" dirty="0" smtClean="0"/>
              <a:t>3. Соблюдение правил внутреннего распорядка, внешний вид.</a:t>
            </a:r>
          </a:p>
          <a:p>
            <a:r>
              <a:rPr lang="ru-RU" dirty="0" smtClean="0"/>
              <a:t>4.Занятость во внеурочной деятельности.</a:t>
            </a:r>
          </a:p>
          <a:p>
            <a:r>
              <a:rPr lang="ru-RU" dirty="0" smtClean="0"/>
              <a:t>5. Безопасность обучающихся</a:t>
            </a:r>
          </a:p>
          <a:p>
            <a:r>
              <a:rPr lang="ru-RU" dirty="0" smtClean="0"/>
              <a:t>6. Разное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119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267" b="6692"/>
          <a:stretch/>
        </p:blipFill>
        <p:spPr>
          <a:xfrm>
            <a:off x="-1" y="-5128"/>
            <a:ext cx="4860033" cy="686312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-5128"/>
            <a:ext cx="4409417" cy="6863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814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Повестка собрания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Итоги триместра</a:t>
            </a:r>
          </a:p>
          <a:p>
            <a:r>
              <a:rPr lang="ru-RU" dirty="0"/>
              <a:t> </a:t>
            </a:r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6"/>
          <a:stretch/>
        </p:blipFill>
        <p:spPr>
          <a:xfrm>
            <a:off x="323528" y="-13026"/>
            <a:ext cx="8526720" cy="68198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3370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60648"/>
            <a:ext cx="7776864" cy="1800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 Юры 3 машины, а у Пети 2 машины. Сколько всего машин у мальчиков?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492896"/>
            <a:ext cx="6512768" cy="3145904"/>
          </a:xfrm>
        </p:spPr>
        <p:txBody>
          <a:bodyPr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Ю – 3 м.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П - 2 м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3 + 2= 5 м.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</a:rPr>
              <a:t>Ответ: 5 м.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2771800" y="2708920"/>
            <a:ext cx="45719" cy="936104"/>
          </a:xfrm>
          <a:prstGeom prst="righ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987824" y="2992306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995936" y="2992306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(+)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6903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08912" cy="16561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 Юры было 3 машины, а у Пети на 2 больше. Сколько машин было у Пети?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2276872"/>
            <a:ext cx="8003232" cy="384929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Ю. – 3 м.</a:t>
            </a:r>
          </a:p>
          <a:p>
            <a:pPr marL="0" indent="0">
              <a:buNone/>
            </a:pPr>
            <a:r>
              <a:rPr lang="ru-RU" dirty="0" smtClean="0"/>
              <a:t>П. - ? На 2 </a:t>
            </a:r>
            <a:r>
              <a:rPr lang="en-US" dirty="0" smtClean="0"/>
              <a:t>&gt;</a:t>
            </a:r>
          </a:p>
          <a:p>
            <a:pPr marL="0" indent="0">
              <a:buNone/>
            </a:pPr>
            <a:r>
              <a:rPr lang="en-US" dirty="0" smtClean="0"/>
              <a:t>3 + 2 = 5</a:t>
            </a:r>
            <a:r>
              <a:rPr lang="ru-RU" dirty="0" smtClean="0"/>
              <a:t>м.</a:t>
            </a:r>
          </a:p>
          <a:p>
            <a:pPr marL="0" indent="0">
              <a:buNone/>
            </a:pPr>
            <a:r>
              <a:rPr lang="ru-RU" dirty="0" smtClean="0"/>
              <a:t>Ответ: 5 м.</a:t>
            </a:r>
            <a:endParaRPr lang="en-US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563888" y="256490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(-)</a:t>
            </a:r>
            <a:endParaRPr lang="ru-RU" dirty="0"/>
          </a:p>
        </p:txBody>
      </p:sp>
      <p:grpSp>
        <p:nvGrpSpPr>
          <p:cNvPr id="30" name="Группа 29"/>
          <p:cNvGrpSpPr/>
          <p:nvPr/>
        </p:nvGrpSpPr>
        <p:grpSpPr>
          <a:xfrm>
            <a:off x="2699792" y="2564904"/>
            <a:ext cx="360040" cy="576064"/>
            <a:chOff x="2699792" y="2564904"/>
            <a:chExt cx="360040" cy="576064"/>
          </a:xfrm>
        </p:grpSpPr>
        <p:cxnSp>
          <p:nvCxnSpPr>
            <p:cNvPr id="24" name="Прямая соединительная линия 23"/>
            <p:cNvCxnSpPr/>
            <p:nvPr/>
          </p:nvCxnSpPr>
          <p:spPr>
            <a:xfrm>
              <a:off x="2699792" y="3140968"/>
              <a:ext cx="360040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flipV="1">
              <a:off x="3059832" y="2564904"/>
              <a:ext cx="0" cy="573971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Прямая со стрелкой 28"/>
            <p:cNvCxnSpPr/>
            <p:nvPr/>
          </p:nvCxnSpPr>
          <p:spPr>
            <a:xfrm flipH="1">
              <a:off x="2699792" y="2564904"/>
              <a:ext cx="360040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2542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80920" cy="15030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 Ани было 5 кукол. Она подарила 2 куклы. Сколько кукол осталось у Ани?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003232" cy="406531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Было – 5 к.</a:t>
            </a:r>
          </a:p>
          <a:p>
            <a:pPr marL="0" indent="0">
              <a:buNone/>
            </a:pPr>
            <a:r>
              <a:rPr lang="ru-RU" dirty="0" smtClean="0"/>
              <a:t>Подарила – 2 к.</a:t>
            </a:r>
          </a:p>
          <a:p>
            <a:pPr marL="0" indent="0">
              <a:buNone/>
            </a:pPr>
            <a:r>
              <a:rPr lang="ru-RU" dirty="0" smtClean="0"/>
              <a:t>Осталось - ?</a:t>
            </a:r>
          </a:p>
          <a:p>
            <a:pPr marL="0" indent="0">
              <a:buNone/>
            </a:pPr>
            <a:r>
              <a:rPr lang="ru-RU" dirty="0" smtClean="0"/>
              <a:t>5 – 2 = 3 к.</a:t>
            </a:r>
          </a:p>
          <a:p>
            <a:pPr marL="0" indent="0">
              <a:buNone/>
            </a:pPr>
            <a:r>
              <a:rPr lang="ru-RU" dirty="0" smtClean="0"/>
              <a:t>Ответ: 3 к.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11960" y="2636912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(-)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865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78621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 Юры 7 тетрадей, а у Пети 3 тетради. На сколько больше тетрадей у Юры чем у Пети?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348880"/>
            <a:ext cx="8219256" cy="377728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Юра – 7 т.</a:t>
            </a:r>
          </a:p>
          <a:p>
            <a:pPr marL="0" indent="0">
              <a:buNone/>
            </a:pPr>
            <a:r>
              <a:rPr lang="ru-RU" dirty="0" smtClean="0"/>
              <a:t>Петя – 3 т.</a:t>
            </a:r>
          </a:p>
          <a:p>
            <a:pPr marL="0" indent="0">
              <a:buNone/>
            </a:pPr>
            <a:r>
              <a:rPr lang="ru-RU" dirty="0" smtClean="0"/>
              <a:t>7 – 3 = 4т.</a:t>
            </a:r>
          </a:p>
          <a:p>
            <a:pPr marL="0" indent="0">
              <a:buNone/>
            </a:pPr>
            <a:r>
              <a:rPr lang="ru-RU" dirty="0" smtClean="0"/>
              <a:t>Ответ: на 4 т.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915816" y="2812286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? </a:t>
            </a:r>
            <a:r>
              <a:rPr lang="en-US" dirty="0" smtClean="0"/>
              <a:t>&gt;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203326" y="2812286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(-)</a:t>
            </a:r>
            <a:endParaRPr lang="ru-RU" dirty="0"/>
          </a:p>
        </p:txBody>
      </p:sp>
      <p:grpSp>
        <p:nvGrpSpPr>
          <p:cNvPr id="24" name="Группа 23"/>
          <p:cNvGrpSpPr/>
          <p:nvPr/>
        </p:nvGrpSpPr>
        <p:grpSpPr>
          <a:xfrm>
            <a:off x="2195736" y="2564904"/>
            <a:ext cx="450050" cy="864096"/>
            <a:chOff x="2195736" y="2564904"/>
            <a:chExt cx="450050" cy="864096"/>
          </a:xfrm>
        </p:grpSpPr>
        <p:sp>
          <p:nvSpPr>
            <p:cNvPr id="9" name="Дуга 8"/>
            <p:cNvSpPr/>
            <p:nvPr/>
          </p:nvSpPr>
          <p:spPr>
            <a:xfrm>
              <a:off x="2195736" y="2564904"/>
              <a:ext cx="450050" cy="792088"/>
            </a:xfrm>
            <a:prstGeom prst="arc">
              <a:avLst>
                <a:gd name="adj1" fmla="val 16200000"/>
                <a:gd name="adj2" fmla="val 5672483"/>
              </a:avLst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6" name="Прямая соединительная линия 15"/>
            <p:cNvCxnSpPr>
              <a:stCxn id="9" idx="0"/>
            </p:cNvCxnSpPr>
            <p:nvPr/>
          </p:nvCxnSpPr>
          <p:spPr>
            <a:xfrm>
              <a:off x="2420761" y="2564904"/>
              <a:ext cx="63007" cy="7200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>
              <a:stCxn id="9" idx="0"/>
            </p:cNvCxnSpPr>
            <p:nvPr/>
          </p:nvCxnSpPr>
          <p:spPr>
            <a:xfrm>
              <a:off x="2420761" y="2564904"/>
              <a:ext cx="135015" cy="0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>
              <a:stCxn id="9" idx="2"/>
            </p:cNvCxnSpPr>
            <p:nvPr/>
          </p:nvCxnSpPr>
          <p:spPr>
            <a:xfrm flipV="1">
              <a:off x="2389607" y="3284984"/>
              <a:ext cx="62657" cy="68194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Прямая соединительная линия 22"/>
            <p:cNvCxnSpPr/>
            <p:nvPr/>
          </p:nvCxnSpPr>
          <p:spPr>
            <a:xfrm>
              <a:off x="2389607" y="3356992"/>
              <a:ext cx="98661" cy="72008"/>
            </a:xfrm>
            <a:prstGeom prst="line">
              <a:avLst/>
            </a:prstGeom>
            <a:ln w="285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8590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2633" y="339183"/>
            <a:ext cx="6798734" cy="1303867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Нормы техники чтения </a:t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4205563"/>
              </p:ext>
            </p:extLst>
          </p:nvPr>
        </p:nvGraphicFramePr>
        <p:xfrm>
          <a:off x="755576" y="1643050"/>
          <a:ext cx="7632848" cy="415775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2894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4341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14379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Количество слов в минуту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Оценка</a:t>
                      </a:r>
                      <a:endParaRPr lang="ru-RU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084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Меньше 20 слов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084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20-25</a:t>
                      </a:r>
                      <a:r>
                        <a:rPr lang="ru-RU" sz="2800" baseline="0" dirty="0" smtClean="0"/>
                        <a:t> слов 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3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084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26-35 слов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4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084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Больше 35 слов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5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5038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340</Words>
  <Application>Microsoft Office PowerPoint</Application>
  <PresentationFormat>Экран (4:3)</PresentationFormat>
  <Paragraphs>114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Родительское собрание 26.03.2019 1 класс Г</vt:lpstr>
      <vt:lpstr>Повестка собрания</vt:lpstr>
      <vt:lpstr>Презентация PowerPoint</vt:lpstr>
      <vt:lpstr>Повестка собрания</vt:lpstr>
      <vt:lpstr>У Юры 3 машины, а у Пети 2 машины. Сколько всего машин у мальчиков?</vt:lpstr>
      <vt:lpstr>У Юры было 3 машины, а у Пети на 2 больше. Сколько машин было у Пети?</vt:lpstr>
      <vt:lpstr>У Ани было 5 кукол. Она подарила 2 куклы. Сколько кукол осталось у Ани?</vt:lpstr>
      <vt:lpstr>У Юры 7 тетрадей, а у Пети 3 тетради. На сколько больше тетрадей у Юры чем у Пети?</vt:lpstr>
      <vt:lpstr>Нормы техники чтения  </vt:lpstr>
      <vt:lpstr>Расписание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 Юры 3 машины, а у Пети 2 машины. Сколько всего машин у мальчиков?</dc:title>
  <dc:creator>Александра Кильченбаева</dc:creator>
  <cp:lastModifiedBy>User</cp:lastModifiedBy>
  <cp:revision>15</cp:revision>
  <dcterms:created xsi:type="dcterms:W3CDTF">2019-03-25T05:49:24Z</dcterms:created>
  <dcterms:modified xsi:type="dcterms:W3CDTF">2020-01-03T15:13:33Z</dcterms:modified>
</cp:coreProperties>
</file>