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5143500" type="screen16x9"/>
  <p:notesSz cx="6858000" cy="9144000"/>
  <p:embeddedFontLst>
    <p:embeddedFont>
      <p:font typeface="Amatic SC" charset="-79"/>
      <p:regular r:id="rId14"/>
      <p:bold r:id="rId15"/>
    </p:embeddedFont>
    <p:embeddedFont>
      <p:font typeface="Source Code Pro" charset="0"/>
      <p:regular r:id="rId16"/>
      <p:bold r:id="rId17"/>
      <p:italic r:id="rId18"/>
      <p:boldItalic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-78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Google Shape;5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6c358a23da_0_1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6c358a23da_0_1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6c70d7fa5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6c70d7fa5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6c358a23da_0_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6c358a23da_0_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6c358a23da_1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6c358a23da_1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6c358a23da_0_1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6c358a23da_0_1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6c358a23da_0_1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6c358a23da_0_1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6c358a23da_0_1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6c358a23da_0_1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6c358a23da_0_1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6c358a23da_0_1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6c358a23da_0_1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6c358a23da_0_1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6c358a23da_0_1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6c358a23da_0_1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3429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311700" y="392150"/>
            <a:ext cx="8520600" cy="269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311700" y="3890400"/>
            <a:ext cx="8520600" cy="70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240275"/>
            <a:ext cx="8520600" cy="198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>
            <a:spLocks noGrp="1"/>
          </p:cNvSpPr>
          <p:nvPr>
            <p:ph type="body" idx="1"/>
          </p:nvPr>
        </p:nvSpPr>
        <p:spPr>
          <a:xfrm>
            <a:off x="311700" y="33046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9pPr>
          </a:lstStyle>
          <a:p>
            <a:endParaRPr/>
          </a:p>
        </p:txBody>
      </p:sp>
      <p:sp>
        <p:nvSpPr>
          <p:cNvPr id="49" name="Google Shape;49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>
            <a:spLocks noGrp="1"/>
          </p:cNvSpPr>
          <p:nvPr>
            <p:ph type="title"/>
          </p:nvPr>
        </p:nvSpPr>
        <p:spPr>
          <a:xfrm>
            <a:off x="2802750" y="802500"/>
            <a:ext cx="3538500" cy="3538500"/>
          </a:xfrm>
          <a:prstGeom prst="rect">
            <a:avLst/>
          </a:prstGeom>
          <a:solidFill>
            <a:srgbClr val="FFFFFF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2"/>
          </p:nvPr>
        </p:nvSpPr>
        <p:spPr>
          <a:xfrm>
            <a:off x="4832400" y="1228675"/>
            <a:ext cx="39999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>
            <a:spLocks noGrp="1"/>
          </p:cNvSpPr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4"/>
        </a:soli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8" name="Google Shape;38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9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ubTitle" idx="1"/>
          </p:nvPr>
        </p:nvSpPr>
        <p:spPr>
          <a:xfrm>
            <a:off x="265500" y="2845223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>
            <a:spLocks noGrp="1"/>
          </p:cNvSpPr>
          <p:nvPr>
            <p:ph type="body" idx="1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matic SC"/>
              <a:buNone/>
              <a:defRPr sz="24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</a:lstStyle>
          <a:p>
            <a:endParaRPr/>
          </a:p>
        </p:txBody>
      </p:sp>
      <p:sp>
        <p:nvSpPr>
          <p:cNvPr id="45" name="Google Shape;45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beach-day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Code Pro"/>
              <a:buChar char="●"/>
              <a:defRPr sz="18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mc:AlternateContent xmlns:mc="http://schemas.openxmlformats.org/markup-compatibility/2006">
    <mc:Choice xmlns="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Requires="p14">
      <p:transition spd="slow" p14:dur="1000">
        <p14:prism dir="l"/>
      </p:transition>
    </mc:Choice>
    <mc:Fallback>
      <p:transition spd="slow">
        <p:fade/>
      </p:transition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 txBox="1">
            <a:spLocks noGrp="1"/>
          </p:cNvSpPr>
          <p:nvPr>
            <p:ph type="ctrTitle"/>
          </p:nvPr>
        </p:nvSpPr>
        <p:spPr>
          <a:xfrm>
            <a:off x="1996966" y="168166"/>
            <a:ext cx="5507421" cy="199696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/>
              <a:t>Миша и Танки</a:t>
            </a:r>
            <a:endParaRPr/>
          </a:p>
        </p:txBody>
      </p:sp>
      <p:sp>
        <p:nvSpPr>
          <p:cNvPr id="57" name="Google Shape;57;p13"/>
          <p:cNvSpPr txBox="1">
            <a:spLocks noGrp="1"/>
          </p:cNvSpPr>
          <p:nvPr>
            <p:ph type="subTitle" idx="1"/>
          </p:nvPr>
        </p:nvSpPr>
        <p:spPr>
          <a:xfrm>
            <a:off x="1996965" y="2207172"/>
            <a:ext cx="5717629" cy="2596056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 smtClean="0">
                <a:latin typeface="Times New Roman" pitchFamily="18" charset="0"/>
                <a:cs typeface="Times New Roman" pitchFamily="18" charset="0"/>
              </a:rPr>
              <a:t>Рассказ </a:t>
            </a:r>
            <a:r>
              <a:rPr lang="ru" dirty="0">
                <a:latin typeface="Times New Roman" pitchFamily="18" charset="0"/>
                <a:cs typeface="Times New Roman" pitchFamily="18" charset="0"/>
              </a:rPr>
              <a:t>о необычных </a:t>
            </a:r>
            <a:r>
              <a:rPr lang="ru" dirty="0" smtClean="0">
                <a:latin typeface="Times New Roman" pitchFamily="18" charset="0"/>
                <a:cs typeface="Times New Roman" pitchFamily="18" charset="0"/>
              </a:rPr>
              <a:t>танках</a:t>
            </a: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lang="ru" dirty="0" smtClean="0"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lang="ru" dirty="0" smtClean="0"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endParaRPr lang="ru" dirty="0" smtClean="0"/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 smtClean="0">
                <a:latin typeface="Times New Roman" pitchFamily="18" charset="0"/>
                <a:cs typeface="Times New Roman" pitchFamily="18" charset="0"/>
              </a:rPr>
              <a:t>Выполнил:</a:t>
            </a: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" dirty="0" smtClean="0">
                <a:latin typeface="Times New Roman" pitchFamily="18" charset="0"/>
                <a:cs typeface="Times New Roman" pitchFamily="18" charset="0"/>
              </a:rPr>
              <a:t>оспитанник </a:t>
            </a: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 smtClean="0">
                <a:latin typeface="Times New Roman" pitchFamily="18" charset="0"/>
                <a:cs typeface="Times New Roman" pitchFamily="18" charset="0"/>
              </a:rPr>
              <a:t>подготовительной группы</a:t>
            </a: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 smtClean="0">
                <a:latin typeface="Times New Roman" pitchFamily="18" charset="0"/>
                <a:cs typeface="Times New Roman" pitchFamily="18" charset="0"/>
              </a:rPr>
              <a:t>Губанов Михаил </a:t>
            </a: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" dirty="0" smtClean="0">
                <a:latin typeface="Times New Roman" pitchFamily="18" charset="0"/>
                <a:cs typeface="Times New Roman" pitchFamily="18" charset="0"/>
              </a:rPr>
              <a:t>овместно с родителями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ru" dirty="0" smtClean="0"/>
          </a:p>
        </p:txBody>
      </p:sp>
      <p:pic>
        <p:nvPicPr>
          <p:cNvPr id="22532" name="Picture 4" descr="Картинки по запросу танки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4289" y="2890344"/>
            <a:ext cx="3321269" cy="198366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2"/>
          <p:cNvSpPr txBox="1">
            <a:spLocks noGrp="1"/>
          </p:cNvSpPr>
          <p:nvPr>
            <p:ph type="title"/>
          </p:nvPr>
        </p:nvSpPr>
        <p:spPr>
          <a:xfrm>
            <a:off x="265500" y="115175"/>
            <a:ext cx="4045200" cy="1665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/>
              <a:t>Российский Армата Т-14</a:t>
            </a:r>
            <a:endParaRPr/>
          </a:p>
        </p:txBody>
      </p:sp>
      <p:sp>
        <p:nvSpPr>
          <p:cNvPr id="124" name="Google Shape;124;p22"/>
          <p:cNvSpPr txBox="1">
            <a:spLocks noGrp="1"/>
          </p:cNvSpPr>
          <p:nvPr>
            <p:ph type="subTitle" idx="1"/>
          </p:nvPr>
        </p:nvSpPr>
        <p:spPr>
          <a:xfrm>
            <a:off x="265500" y="1687375"/>
            <a:ext cx="4145400" cy="333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Армата это не просто танк, а целая семья! В ней есть бронетранспортер, танк т-14, ремонтная машина, которая увозит с поля боя поврежденные машины, самоходная установка, беспилотный летательный аппарат “Птеродактиль”, а также космические спутники. Все они объединены между собой для того, чтобы помогать друг другу в бою. </a:t>
            </a:r>
            <a:endParaRPr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5" name="Google Shape;125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94051" y="1047688"/>
            <a:ext cx="3965900" cy="3048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3"/>
          <p:cNvSpPr txBox="1">
            <a:spLocks noGrp="1"/>
          </p:cNvSpPr>
          <p:nvPr>
            <p:ph type="subTitle" idx="1"/>
          </p:nvPr>
        </p:nvSpPr>
        <p:spPr>
          <a:xfrm>
            <a:off x="213700" y="768604"/>
            <a:ext cx="4045200" cy="387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Вот какие разные бывают танки! Они готовы справиться с любой задачей, добраться в самое недоступное  место.</a:t>
            </a:r>
            <a:endParaRPr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Мой дедушка служил в Армии в танковых войсках, а я хочу получить профессию и стать настоящим танкистом! Для этого я очень стараюсь хорошо учиться, занимаюсь спортом и мечтаю поступить учиться в военное училище.</a:t>
            </a:r>
            <a:endParaRPr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1" name="Google Shape;131;p23"/>
          <p:cNvPicPr preferRelativeResize="0"/>
          <p:nvPr/>
        </p:nvPicPr>
        <p:blipFill>
          <a:blip r:embed="rId3" cstate="email">
            <a:alphaModFix/>
          </a:blip>
          <a:stretch>
            <a:fillRect/>
          </a:stretch>
        </p:blipFill>
        <p:spPr>
          <a:xfrm>
            <a:off x="4920875" y="152400"/>
            <a:ext cx="3837401" cy="47134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/>
              <a:t>Привет!</a:t>
            </a:r>
            <a:endParaRPr/>
          </a:p>
        </p:txBody>
      </p:sp>
      <p:sp>
        <p:nvSpPr>
          <p:cNvPr id="63" name="Google Shape;63;p14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4678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18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Меня зовут Миша и я очень люблю военную технику. В этом году я побывал на выставке “Армия 2019”</a:t>
            </a:r>
            <a:endParaRPr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4" name="Google Shape;64;p14"/>
          <p:cNvPicPr preferRelativeResize="0"/>
          <p:nvPr/>
        </p:nvPicPr>
        <p:blipFill>
          <a:blip r:embed="rId3" cstate="email">
            <a:alphaModFix/>
          </a:blip>
          <a:stretch>
            <a:fillRect/>
          </a:stretch>
        </p:blipFill>
        <p:spPr>
          <a:xfrm>
            <a:off x="2948975" y="75764"/>
            <a:ext cx="2807999" cy="4991973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4"/>
          <p:cNvPicPr preferRelativeResize="0"/>
          <p:nvPr/>
        </p:nvPicPr>
        <p:blipFill>
          <a:blip r:embed="rId4" cstate="email">
            <a:alphaModFix/>
          </a:blip>
          <a:stretch>
            <a:fillRect/>
          </a:stretch>
        </p:blipFill>
        <p:spPr>
          <a:xfrm>
            <a:off x="5836275" y="247650"/>
            <a:ext cx="3189976" cy="2142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>
          <a:blip r:embed="rId5" cstate="email">
            <a:alphaModFix/>
          </a:blip>
          <a:stretch>
            <a:fillRect/>
          </a:stretch>
        </p:blipFill>
        <p:spPr>
          <a:xfrm>
            <a:off x="5836275" y="2571750"/>
            <a:ext cx="3189976" cy="23661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5"/>
          <p:cNvSpPr txBox="1">
            <a:spLocks noGrp="1"/>
          </p:cNvSpPr>
          <p:nvPr>
            <p:ph type="body" idx="1"/>
          </p:nvPr>
        </p:nvSpPr>
        <p:spPr>
          <a:xfrm>
            <a:off x="303050" y="549675"/>
            <a:ext cx="24678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...и  в музее Боевой Славы!</a:t>
            </a:r>
            <a:endParaRPr sz="180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18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Видел очень много интересной техники. </a:t>
            </a:r>
            <a:endParaRPr sz="180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ru" sz="18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Особенно мне нравятся танки, и о некоторых из них я сейчас расскажу.</a:t>
            </a:r>
            <a:endParaRPr sz="180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l" rtl="0">
              <a:spcBef>
                <a:spcPts val="160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72" name="Google Shape;72;p15"/>
          <p:cNvPicPr preferRelativeResize="0"/>
          <p:nvPr/>
        </p:nvPicPr>
        <p:blipFill rotWithShape="1">
          <a:blip r:embed="rId3" cstate="email">
            <a:alphaModFix/>
          </a:blip>
          <a:srcRect/>
          <a:stretch/>
        </p:blipFill>
        <p:spPr>
          <a:xfrm>
            <a:off x="2770850" y="137450"/>
            <a:ext cx="3116724" cy="4857104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15"/>
          <p:cNvPicPr preferRelativeResize="0"/>
          <p:nvPr/>
        </p:nvPicPr>
        <p:blipFill>
          <a:blip r:embed="rId4" cstate="email">
            <a:alphaModFix/>
          </a:blip>
          <a:stretch>
            <a:fillRect/>
          </a:stretch>
        </p:blipFill>
        <p:spPr>
          <a:xfrm>
            <a:off x="5996709" y="325575"/>
            <a:ext cx="2994888" cy="2246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5"/>
          <p:cNvPicPr preferRelativeResize="0"/>
          <p:nvPr/>
        </p:nvPicPr>
        <p:blipFill>
          <a:blip r:embed="rId5" cstate="email">
            <a:alphaModFix/>
          </a:blip>
          <a:stretch>
            <a:fillRect/>
          </a:stretch>
        </p:blipFill>
        <p:spPr>
          <a:xfrm>
            <a:off x="6012468" y="2697181"/>
            <a:ext cx="2994898" cy="22461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6"/>
          <p:cNvSpPr txBox="1">
            <a:spLocks noGrp="1"/>
          </p:cNvSpPr>
          <p:nvPr>
            <p:ph type="title"/>
          </p:nvPr>
        </p:nvSpPr>
        <p:spPr>
          <a:xfrm>
            <a:off x="222200" y="579175"/>
            <a:ext cx="4045200" cy="1710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/>
              <a:t>“Рено” FT-17</a:t>
            </a:r>
            <a:endParaRPr/>
          </a:p>
        </p:txBody>
      </p:sp>
      <p:sp>
        <p:nvSpPr>
          <p:cNvPr id="80" name="Google Shape;80;p16"/>
          <p:cNvSpPr txBox="1">
            <a:spLocks noGrp="1"/>
          </p:cNvSpPr>
          <p:nvPr>
            <p:ph type="subTitle" idx="1"/>
          </p:nvPr>
        </p:nvSpPr>
        <p:spPr>
          <a:xfrm>
            <a:off x="265500" y="2582464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Это был первый танк с поворотной башней и экипажем всего из 2х человек. Он стал “дедушкой” для всех современных танков.</a:t>
            </a:r>
            <a:endParaRPr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" name="Google Shape;8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71350" y="621550"/>
            <a:ext cx="3900400" cy="3775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86" name="Picture 2" descr="https://lh4.googleusercontent.com/3uIWMuNRcFUxdd5_o_ORL-SDDAKGDwDRL2OI_HujC14nEazv55PO1G4zru3BSEmu0fUMVCEfO7rkMQJjrZUclX9aYpBz-1ZLiITqCuYUxPItp_wfhZfKEwrZMWjd-7kpJ6PMz5V5tz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96185" y="583661"/>
            <a:ext cx="3937167" cy="393716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7"/>
          <p:cNvSpPr txBox="1">
            <a:spLocks noGrp="1"/>
          </p:cNvSpPr>
          <p:nvPr>
            <p:ph type="title"/>
          </p:nvPr>
        </p:nvSpPr>
        <p:spPr>
          <a:xfrm>
            <a:off x="265500" y="423300"/>
            <a:ext cx="4045200" cy="1710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/>
              <a:t>Массовый “Рено” FT-35</a:t>
            </a:r>
            <a:endParaRPr/>
          </a:p>
        </p:txBody>
      </p:sp>
      <p:sp>
        <p:nvSpPr>
          <p:cNvPr id="87" name="Google Shape;87;p17"/>
          <p:cNvSpPr txBox="1">
            <a:spLocks noGrp="1"/>
          </p:cNvSpPr>
          <p:nvPr>
            <p:ph type="subTitle" idx="1"/>
          </p:nvPr>
        </p:nvSpPr>
        <p:spPr>
          <a:xfrm>
            <a:off x="265500" y="2233501"/>
            <a:ext cx="3925500" cy="2185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Самым многочисленным танком французской армии за все ее время стал FT-35. Это был легкий танк сопровождения пехоты. К сожалению, он не мог отражать снаряды противника своей тонкой бронёй.</a:t>
            </a:r>
            <a:endParaRPr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8" name="Google Shape;88;p17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89" name="Google Shape;89;p17"/>
          <p:cNvPicPr preferRelativeResize="0"/>
          <p:nvPr/>
        </p:nvPicPr>
        <p:blipFill rotWithShape="1">
          <a:blip r:embed="rId3" cstate="email">
            <a:alphaModFix/>
          </a:blip>
          <a:srcRect b="-6671"/>
          <a:stretch/>
        </p:blipFill>
        <p:spPr>
          <a:xfrm>
            <a:off x="4771150" y="628950"/>
            <a:ext cx="4173700" cy="4168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8"/>
          <p:cNvSpPr txBox="1">
            <a:spLocks noGrp="1"/>
          </p:cNvSpPr>
          <p:nvPr>
            <p:ph type="title"/>
          </p:nvPr>
        </p:nvSpPr>
        <p:spPr>
          <a:xfrm>
            <a:off x="265500" y="342975"/>
            <a:ext cx="4045200" cy="1710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/>
              <a:t>Плавающий танк Шерман DD</a:t>
            </a:r>
            <a:endParaRPr/>
          </a:p>
        </p:txBody>
      </p:sp>
      <p:sp>
        <p:nvSpPr>
          <p:cNvPr id="95" name="Google Shape;95;p18"/>
          <p:cNvSpPr txBox="1">
            <a:spLocks noGrp="1"/>
          </p:cNvSpPr>
          <p:nvPr>
            <p:ph type="subTitle" idx="1"/>
          </p:nvPr>
        </p:nvSpPr>
        <p:spPr>
          <a:xfrm>
            <a:off x="265500" y="2230398"/>
            <a:ext cx="4045200" cy="208935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DD переводится с английского как “двойной привод”. Этот танк мог плавать! Его придумали во времена второй мировой войны. У него была собственная складная лодка. Дном её служил сам танк, а бортами брезентовый кожух.</a:t>
            </a:r>
            <a:endParaRPr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6" name="Google Shape;96;p18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97" name="Google Shape;97;p18"/>
          <p:cNvPicPr preferRelativeResize="0"/>
          <p:nvPr/>
        </p:nvPicPr>
        <p:blipFill rotWithShape="1">
          <a:blip r:embed="rId3">
            <a:alphaModFix/>
          </a:blip>
          <a:srcRect l="4918" r="4510"/>
          <a:stretch/>
        </p:blipFill>
        <p:spPr>
          <a:xfrm>
            <a:off x="4753075" y="675125"/>
            <a:ext cx="4209851" cy="38535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9"/>
          <p:cNvSpPr txBox="1">
            <a:spLocks noGrp="1"/>
          </p:cNvSpPr>
          <p:nvPr>
            <p:ph type="title"/>
          </p:nvPr>
        </p:nvSpPr>
        <p:spPr>
          <a:xfrm>
            <a:off x="265500" y="686950"/>
            <a:ext cx="4045200" cy="1161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/>
              <a:t>Летающий танк-планер А-40</a:t>
            </a:r>
            <a:endParaRPr/>
          </a:p>
        </p:txBody>
      </p:sp>
      <p:sp>
        <p:nvSpPr>
          <p:cNvPr id="103" name="Google Shape;103;p19"/>
          <p:cNvSpPr txBox="1">
            <a:spLocks noGrp="1"/>
          </p:cNvSpPr>
          <p:nvPr>
            <p:ph type="subTitle" idx="1"/>
          </p:nvPr>
        </p:nvSpPr>
        <p:spPr>
          <a:xfrm>
            <a:off x="265500" y="1752022"/>
            <a:ext cx="4045200" cy="237854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Во время войны авиаконструктор Олег Антонов придумал специальный самолет, к которому прикрепляли легкий танк Т-60. Его на буксире тянул бомбардировщик. Придумали это для того, чтобы танк можно было очень быстро переправить в нужное место даже через реки и горы!</a:t>
            </a:r>
            <a:endParaRPr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4" name="Google Shape;104;p19"/>
          <p:cNvPicPr preferRelativeResize="0"/>
          <p:nvPr/>
        </p:nvPicPr>
        <p:blipFill>
          <a:blip r:embed="rId3" cstate="email">
            <a:alphaModFix/>
          </a:blip>
          <a:stretch>
            <a:fillRect/>
          </a:stretch>
        </p:blipFill>
        <p:spPr>
          <a:xfrm>
            <a:off x="4740325" y="1333501"/>
            <a:ext cx="4148224" cy="2800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0"/>
          <p:cNvSpPr txBox="1">
            <a:spLocks noGrp="1"/>
          </p:cNvSpPr>
          <p:nvPr>
            <p:ph type="title"/>
          </p:nvPr>
        </p:nvSpPr>
        <p:spPr>
          <a:xfrm>
            <a:off x="265500" y="962850"/>
            <a:ext cx="4045200" cy="1033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/>
              <a:t>Молот Сталина</a:t>
            </a:r>
            <a:endParaRPr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/>
              <a:t>Ракетный Т-40</a:t>
            </a:r>
            <a:endParaRPr/>
          </a:p>
        </p:txBody>
      </p:sp>
      <p:sp>
        <p:nvSpPr>
          <p:cNvPr id="110" name="Google Shape;110;p20"/>
          <p:cNvSpPr txBox="1">
            <a:spLocks noGrp="1"/>
          </p:cNvSpPr>
          <p:nvPr>
            <p:ph type="subTitle" idx="1"/>
          </p:nvPr>
        </p:nvSpPr>
        <p:spPr>
          <a:xfrm>
            <a:off x="265500" y="1996648"/>
            <a:ext cx="4045200" cy="183962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>
                <a:solidFill>
                  <a:schemeClr val="accent1"/>
                </a:solidFill>
              </a:rPr>
              <a:t>Т-40 - Это советский легкий танк. Только вместо башни на него устанавливали “Катюшу”!</a:t>
            </a:r>
            <a:endParaRPr>
              <a:solidFill>
                <a:schemeClr val="accent1"/>
              </a:solidFill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>
                <a:solidFill>
                  <a:schemeClr val="accent1"/>
                </a:solidFill>
              </a:rPr>
              <a:t>Такая установка стреляла ракетами на расстояние до 5 километров!</a:t>
            </a:r>
            <a:endParaRPr>
              <a:solidFill>
                <a:schemeClr val="accent1"/>
              </a:solidFill>
            </a:endParaRPr>
          </a:p>
        </p:txBody>
      </p:sp>
      <p:pic>
        <p:nvPicPr>
          <p:cNvPr id="111" name="Google Shape;111;p20"/>
          <p:cNvPicPr preferRelativeResize="0"/>
          <p:nvPr/>
        </p:nvPicPr>
        <p:blipFill>
          <a:blip r:embed="rId3" cstate="email">
            <a:alphaModFix/>
          </a:blip>
          <a:stretch>
            <a:fillRect/>
          </a:stretch>
        </p:blipFill>
        <p:spPr>
          <a:xfrm>
            <a:off x="4866400" y="1531438"/>
            <a:ext cx="3951250" cy="2275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1"/>
          <p:cNvSpPr txBox="1">
            <a:spLocks noGrp="1"/>
          </p:cNvSpPr>
          <p:nvPr>
            <p:ph type="title"/>
          </p:nvPr>
        </p:nvSpPr>
        <p:spPr>
          <a:xfrm>
            <a:off x="265500" y="267450"/>
            <a:ext cx="4045200" cy="110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/>
              <a:t>M1 Abrams</a:t>
            </a:r>
            <a:endParaRPr/>
          </a:p>
        </p:txBody>
      </p:sp>
      <p:sp>
        <p:nvSpPr>
          <p:cNvPr id="117" name="Google Shape;117;p21"/>
          <p:cNvSpPr txBox="1">
            <a:spLocks noGrp="1"/>
          </p:cNvSpPr>
          <p:nvPr>
            <p:ph type="subTitle" idx="1"/>
          </p:nvPr>
        </p:nvSpPr>
        <p:spPr>
          <a:xfrm>
            <a:off x="265500" y="1606973"/>
            <a:ext cx="4045200" cy="246053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Самый современный танк армии США. По шоссе он разгоняется до 70 км\ч! Для танка это очень быстро! У него стоит двигатель как у самолета -  газотурбинный, и очень крепкая комбинированная броня.</a:t>
            </a:r>
            <a:endParaRPr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Имя танку дано в честь американского генерала-танкиста.</a:t>
            </a:r>
            <a:endParaRPr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8" name="Google Shape;118;p21"/>
          <p:cNvPicPr preferRelativeResize="0"/>
          <p:nvPr/>
        </p:nvPicPr>
        <p:blipFill rotWithShape="1">
          <a:blip r:embed="rId3" cstate="email">
            <a:alphaModFix/>
          </a:blip>
          <a:srcRect/>
          <a:stretch/>
        </p:blipFill>
        <p:spPr>
          <a:xfrm>
            <a:off x="4840425" y="1112838"/>
            <a:ext cx="4045201" cy="29178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ach Day">
  <a:themeElements>
    <a:clrScheme name="Beach Day">
      <a:dk1>
        <a:srgbClr val="00FDC8"/>
      </a:dk1>
      <a:lt1>
        <a:srgbClr val="FFFFFF"/>
      </a:lt1>
      <a:dk2>
        <a:srgbClr val="666666"/>
      </a:dk2>
      <a:lt2>
        <a:srgbClr val="EEEEEE"/>
      </a:lt2>
      <a:accent1>
        <a:srgbClr val="212121"/>
      </a:accent1>
      <a:accent2>
        <a:srgbClr val="455A64"/>
      </a:accent2>
      <a:accent3>
        <a:srgbClr val="78909C"/>
      </a:accent3>
      <a:accent4>
        <a:srgbClr val="7C7CE0"/>
      </a:accent4>
      <a:accent5>
        <a:srgbClr val="DB4437"/>
      </a:accent5>
      <a:accent6>
        <a:srgbClr val="F6CD4C"/>
      </a:accent6>
      <a:hlink>
        <a:srgbClr val="DB4437"/>
      </a:hlink>
      <a:folHlink>
        <a:srgbClr val="DB443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</TotalTime>
  <Words>418</Words>
  <PresentationFormat>Экран (16:9)</PresentationFormat>
  <Paragraphs>35</Paragraphs>
  <Slides>11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Amatic SC</vt:lpstr>
      <vt:lpstr>Times New Roman</vt:lpstr>
      <vt:lpstr>Source Code Pro</vt:lpstr>
      <vt:lpstr>Beach Day</vt:lpstr>
      <vt:lpstr>Миша и Танки</vt:lpstr>
      <vt:lpstr>Привет!</vt:lpstr>
      <vt:lpstr>Слайд 3</vt:lpstr>
      <vt:lpstr>“Рено” FT-17</vt:lpstr>
      <vt:lpstr>Массовый “Рено” FT-35</vt:lpstr>
      <vt:lpstr>Плавающий танк Шерман DD</vt:lpstr>
      <vt:lpstr>Летающий танк-планер А-40</vt:lpstr>
      <vt:lpstr>Молот Сталина Ракетный Т-40</vt:lpstr>
      <vt:lpstr>M1 Abrams</vt:lpstr>
      <vt:lpstr>Российский Армата Т-14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Миша и Танки</dc:title>
  <cp:lastModifiedBy>Татьяна</cp:lastModifiedBy>
  <cp:revision>9</cp:revision>
  <dcterms:modified xsi:type="dcterms:W3CDTF">2020-01-03T15:52:12Z</dcterms:modified>
</cp:coreProperties>
</file>