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15" autoAdjust="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20.01.2017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20.01.2017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20.01.2017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988840"/>
            <a:ext cx="7651184" cy="12965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Требования </a:t>
            </a:r>
            <a:r>
              <a:rPr lang="ru-RU" dirty="0"/>
              <a:t>к размещению оборудования в помещениях ДОО в соответствии с требованиями </a:t>
            </a:r>
            <a:r>
              <a:rPr lang="ru-RU" dirty="0" smtClean="0"/>
              <a:t>Сан</a:t>
            </a:r>
            <a:r>
              <a:rPr lang="en-US" dirty="0" smtClean="0"/>
              <a:t> </a:t>
            </a:r>
            <a:r>
              <a:rPr lang="ru-RU" dirty="0" err="1" smtClean="0"/>
              <a:t>Пин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79912" y="4725144"/>
            <a:ext cx="4953000" cy="1752600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93056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Сан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Пин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 РППС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2357430"/>
            <a:ext cx="9144000" cy="5004626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Постановление Главного государственного санитарного врача Российской Федерации от 15 мая 2013 г. N 26 г. Москва "Об утверждении СанПиН 2.4.1.3049-13 "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Санитарно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эпидемиологические требования к устройству, содержанию и организации режима работы дошкольных образовательных организаций"" Дата подписания: 15.05.2013 Дата публикации: 19.07.2013 00:00 Зарегистрировано в Минюсте РФ 29 мая 2013 г. </a:t>
            </a:r>
          </a:p>
        </p:txBody>
      </p:sp>
    </p:spTree>
    <p:extLst>
      <p:ext uri="{BB962C8B-B14F-4D97-AF65-F5344CB8AC3E}">
        <p14:creationId xmlns="" xmlns:p14="http://schemas.microsoft.com/office/powerpoint/2010/main" val="1262364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VI. Требования к оборудованию и его размещению в помещениях дошкольных организаций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2216621"/>
            <a:ext cx="7812856" cy="4641379"/>
          </a:xfrm>
        </p:spPr>
        <p:txBody>
          <a:bodyPr/>
          <a:lstStyle/>
          <a:p>
            <a:r>
              <a:rPr lang="ru-RU" sz="2400" b="1" dirty="0">
                <a:solidFill>
                  <a:srgbClr val="00B0F0"/>
                </a:solidFill>
              </a:rPr>
              <a:t>6.2.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Раздевальные оборудуют шкафами для верхней одежды детей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персонала. Шкафы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для одежды и обуви оборудовать индивидуальными ячейками-полками для головных уборов и крючками для верхней одежды. Каждый индивидуальный шкаф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маркируется. 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раздевальных (или в отдельных помещениях) должны быть предусмотрены условия для сушки верхней одежды и обуви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детей. 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раздевальных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возможна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установка стеллажей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игрушек,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используемых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прогулке.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13940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500174"/>
            <a:ext cx="8496943" cy="5241194"/>
          </a:xfrm>
        </p:spPr>
        <p:txBody>
          <a:bodyPr/>
          <a:lstStyle/>
          <a:p>
            <a:r>
              <a:rPr lang="ru-RU" dirty="0">
                <a:solidFill>
                  <a:srgbClr val="00B0F0"/>
                </a:solidFill>
              </a:rPr>
              <a:t>6.5.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групповых помещениях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детей 1,5 лет и старше столы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стулья устанавливают по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числу 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детей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группах.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детей старшей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подготовительной групп рекомендуется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использовать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столы с изменяющимся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наклоном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крышки до 30 градусов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6.7. Для детей 1,5-3 лет в групповых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следует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предусмотреть спортивный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уголок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8" y="4000504"/>
            <a:ext cx="2771799" cy="207884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0578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3481" y="620688"/>
            <a:ext cx="8856983" cy="662473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00B0F0"/>
                </a:solidFill>
              </a:rPr>
              <a:t>6.8.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При оборудовании групповой соблюдают следующие требования: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столы для занятий старших и подготовительных групп устанавливают вблизи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светонесущей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стены при обязательном левостороннем освещении рабочего места;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для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леворуких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детей индивидуальные рабочие места организуют с правосторонним освещением рабочего места.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Столы устанавливают следующим образом: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четырехместные столы - не более чем в 2 ряда с учетом обеспечения боковым освещением максимального количества детей;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двухместные столы - не более чем в 3 ряда;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расстояние между рядами столов должно быть не менее 0,5 м;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расстояние первого ряда столов от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светонесущей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стены должно быть 1 м;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расстояние от первых столов до настенной доски должно быть 2,5-3 м, при этом угол рассматривания должен составлять не менее 45 град.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6.10</a:t>
            </a:r>
            <a:r>
              <a:rPr lang="ru-RU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дошкольных организациях используют игрушки, безвредные для здоровья детей и отвечающие гигиеническим требованиям к товарам детского ассортимента, которые могут быть подвергнуты влажной обработке (стирке) и дезинфекции.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Мягконабивные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пенолатексные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ворсованные игрушки для детей дошкольного возраста следует использовать только в качестве дидактических пособий.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47349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500042"/>
            <a:ext cx="8568951" cy="6357958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>
                <a:solidFill>
                  <a:srgbClr val="00B0F0"/>
                </a:solidFill>
              </a:rPr>
              <a:t>6.12.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Для просмотра телевизионных передач и видеофильмов используют телевизоры с размером экрана по диагонали 59-69 см. Высота их установки должна составлять 1-1,3 м. При просмотре телепередач детей располагают на расстоянии не ближе 2-3 м и не дальше 5-5,5 м от экрана. Стулья устанавливают в 4-5 рядов (из расчета на одну группу); расстояние между рядами стульев должно быть 0,5-0,6 м. Детей рассаживают с учетом их роста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6.14.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 вновь строящихся и реконструируемых дошкольных организациях необходимо в составе групповых предусмотреть отдельные спальные помещения.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Спальни оборудуют стационарными кроватями.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Кровати для детей до 3 лет должны иметь: длину - 120 см; ширину - 60 см; высоту ограждения от пола - 95 см; ложе с переменной высотой от пола - на уровне 30 см и 50 см.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Следует предусматривать возможность уменьшения высоты бокового ограждения не менее чем на 15 см.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Длина стационарной кровати для детей 3-7 лет составляет 140 см, ширина - 60 см и высота - 30 см.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Кровати расставляют с соблюдением минимальных разрывов: между длинными сторонами кроватей - 0,65 м, от наружных стен - 0,6 м, от отопительных приборов - 0,2 м, между изголовьями двух кроватей - 0,3 м.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8879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714356"/>
            <a:ext cx="8784975" cy="6143644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B0F0"/>
                </a:solidFill>
              </a:rPr>
              <a:t>6.18.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Туалетные помещения делят на умывальную зону и зону санитарных узлов. В зоне умывальной размещают детские умывальники и огороженный трансформируемым ограждением душевой поддон с доступом к нему с 3 сторон для проведения закаливающих процедур. В зоне санитарных узлов размещают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унитазы. Для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душевого поддона высота установки составляет 0,3 м. Душевой поддон оборудуют гибким шлангом с душевой насадкой, расположенным над днищем поддона на высоте 1,6 м.</a:t>
            </a:r>
          </a:p>
          <a:p>
            <a:r>
              <a:rPr lang="ru-RU" sz="24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6.18.2.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туалетной младшей дошкольной группы в умывальной зоне устанавливают 4 умывальные раковины для детей и 1 умывальную раковину для взрослых, с подводкой к ним горячей и холодной воды со смесителем, 4 детских унитаза.</a:t>
            </a:r>
          </a:p>
        </p:txBody>
      </p:sp>
    </p:spTree>
    <p:extLst>
      <p:ext uri="{BB962C8B-B14F-4D97-AF65-F5344CB8AC3E}">
        <p14:creationId xmlns="" xmlns:p14="http://schemas.microsoft.com/office/powerpoint/2010/main" val="4198772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928670"/>
            <a:ext cx="8784975" cy="5812698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B0F0"/>
                </a:solidFill>
              </a:rPr>
              <a:t>6.18.3.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туалетных старшей и подготовительной групп в умывальной зоне устанавливают умывальные раковины с подводкой горячей и холодной воды для детей из расчета 1 раковина на 5 детей, 1 умывальную раковину для взрослых, детские унитазы или из расчета 1 унитаз на 5 детей. Детские унитазы устанавливают в закрывающихся кабинах без запоров. Размер кабины для детского унитаза должен быть 1,0 х 0,75 м, высота ограждения кабины - 1,2 м (от пола), не доходящая до уровня пола на 0,15 м.</a:t>
            </a:r>
          </a:p>
          <a:p>
            <a:r>
              <a:rPr lang="ru-RU" sz="24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6.18.4.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 проектировании и реконструкции дошкольных организаций в старших и подготовительных группах следует предусмотреть раздельные туалетные комнаты для мальчиков и девочек.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19530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80109" y="857232"/>
            <a:ext cx="8856387" cy="5884135"/>
          </a:xfrm>
        </p:spPr>
        <p:txBody>
          <a:bodyPr/>
          <a:lstStyle/>
          <a:p>
            <a:r>
              <a:rPr lang="ru-RU" b="1" dirty="0">
                <a:solidFill>
                  <a:srgbClr val="00B0F0"/>
                </a:solidFill>
              </a:rPr>
              <a:t>6.22.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Унитазы оборудуются детскими сидениями или гигиеническими накладками, изготовленными из материалов, безвредные для здоровья детей, допускающих их обработку моющими и дезинфицирующими средствами.</a:t>
            </a:r>
          </a:p>
          <a:p>
            <a:r>
              <a:rPr lang="ru-RU" sz="24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6.24.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туалетных помещениях устанавливают настенные или навесные вешалки с индивидуальными ячейками для детских полотенец и предметов личной гигиены, хозяйственные шкафы, шкаф для уборочного инвентаря.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1802" y="4286256"/>
            <a:ext cx="3007408" cy="225555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60213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43</TotalTime>
  <Words>866</Words>
  <Application>Microsoft Office PowerPoint</Application>
  <PresentationFormat>Экран (4:3)</PresentationFormat>
  <Paragraphs>41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Городская</vt:lpstr>
      <vt:lpstr>Требования к размещению оборудования в помещениях ДОО в соответствии с требованиями Сан Пин</vt:lpstr>
      <vt:lpstr>Сан Пин про РППС</vt:lpstr>
      <vt:lpstr>VI. Требования к оборудованию и его размещению в помещениях дошкольных организаций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Требования к размещению оборудования в помещениях ДОО в соответствии с требованиями СанПин</dc:title>
  <dc:creator>masha</dc:creator>
  <cp:lastModifiedBy>admin</cp:lastModifiedBy>
  <cp:revision>9</cp:revision>
  <dcterms:created xsi:type="dcterms:W3CDTF">2016-02-01T17:19:57Z</dcterms:created>
  <dcterms:modified xsi:type="dcterms:W3CDTF">2017-01-20T18:39:11Z</dcterms:modified>
</cp:coreProperties>
</file>