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44" r:id="rId1"/>
  </p:sldMasterIdLst>
  <p:sldIdLst>
    <p:sldId id="285" r:id="rId2"/>
    <p:sldId id="288" r:id="rId3"/>
    <p:sldId id="286" r:id="rId4"/>
    <p:sldId id="279" r:id="rId5"/>
    <p:sldId id="294" r:id="rId6"/>
    <p:sldId id="301" r:id="rId7"/>
    <p:sldId id="302" r:id="rId8"/>
    <p:sldId id="289" r:id="rId9"/>
    <p:sldId id="290" r:id="rId10"/>
    <p:sldId id="295" r:id="rId11"/>
    <p:sldId id="297" r:id="rId12"/>
    <p:sldId id="282" r:id="rId13"/>
    <p:sldId id="307" r:id="rId14"/>
    <p:sldId id="303" r:id="rId15"/>
    <p:sldId id="308" r:id="rId16"/>
    <p:sldId id="304" r:id="rId17"/>
    <p:sldId id="305" r:id="rId18"/>
    <p:sldId id="306" r:id="rId19"/>
    <p:sldId id="30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08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63341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0" dirty="0" smtClean="0">
                <a:solidFill>
                  <a:srgbClr val="FF0000"/>
                </a:solidFill>
              </a:rPr>
              <a:t/>
            </a:r>
            <a:br>
              <a:rPr lang="ru-RU" sz="2800" b="0" dirty="0" smtClean="0">
                <a:solidFill>
                  <a:srgbClr val="FF0000"/>
                </a:solidFill>
              </a:rPr>
            </a:br>
            <a:r>
              <a:rPr lang="ru-RU" sz="2800" b="0" dirty="0" smtClean="0">
                <a:solidFill>
                  <a:srgbClr val="C00000"/>
                </a:solidFill>
              </a:rPr>
              <a:t>Тема. </a:t>
            </a:r>
            <a:r>
              <a:rPr lang="ru-RU" sz="2800" i="1" dirty="0" smtClean="0">
                <a:solidFill>
                  <a:srgbClr val="C00000"/>
                </a:solidFill>
              </a:rPr>
              <a:t>ИЗМЕРЕНИЕ ИНФОРМАЦИИ</a:t>
            </a:r>
            <a:br>
              <a:rPr lang="ru-RU" sz="2800" i="1" dirty="0" smtClean="0">
                <a:solidFill>
                  <a:srgbClr val="C00000"/>
                </a:solidFill>
              </a:rPr>
            </a:br>
            <a:r>
              <a:rPr lang="ru-RU" sz="2800" i="1" dirty="0" smtClean="0">
                <a:solidFill>
                  <a:srgbClr val="C00000"/>
                </a:solidFill>
              </a:rPr>
              <a:t>алфавитный подход</a:t>
            </a:r>
            <a:r>
              <a:rPr lang="ru-RU" sz="2800" i="1" dirty="0" smtClean="0">
                <a:solidFill>
                  <a:srgbClr val="FF0000"/>
                </a:solidFill>
              </a:rPr>
              <a:t/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 smtClean="0">
              <a:latin typeface="Arial" charset="0"/>
              <a:cs typeface="Arial" charset="0"/>
            </a:endParaRPr>
          </a:p>
        </p:txBody>
      </p:sp>
      <p:sp>
        <p:nvSpPr>
          <p:cNvPr id="6147" name="Объект 4"/>
          <p:cNvSpPr>
            <a:spLocks noGrp="1"/>
          </p:cNvSpPr>
          <p:nvPr>
            <p:ph type="body" idx="1"/>
          </p:nvPr>
        </p:nvSpPr>
        <p:spPr>
          <a:xfrm>
            <a:off x="755576" y="2708920"/>
            <a:ext cx="7643812" cy="324036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</a:rPr>
              <a:t>бит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</a:rPr>
              <a:t>Байт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</a:rPr>
              <a:t>Килобайт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</a:rPr>
              <a:t>мегабайт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</a:rPr>
              <a:t>информационный вес символа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</a:rPr>
              <a:t>информационный объём сообщения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dirty="0" smtClean="0">
                <a:solidFill>
                  <a:schemeClr val="tx1"/>
                </a:solidFill>
              </a:rPr>
              <a:t>единицы измерения информации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endParaRPr lang="ru-RU" altLang="ru-RU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1988840"/>
            <a:ext cx="2766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Ключевые слова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Самое главное</a:t>
            </a:r>
            <a:endParaRPr lang="ru-RU" dirty="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468313" y="1052513"/>
            <a:ext cx="8424862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000" b="1" i="1" dirty="0">
                <a:latin typeface="Calibri" pitchFamily="34" charset="0"/>
              </a:rPr>
              <a:t>1 бит</a:t>
            </a:r>
            <a:r>
              <a:rPr lang="ru-RU" altLang="ru-RU" sz="2000" dirty="0">
                <a:latin typeface="Calibri" pitchFamily="34" charset="0"/>
              </a:rPr>
              <a:t> - минимальная единица измерения информации</a:t>
            </a:r>
            <a:r>
              <a:rPr lang="ru-RU" altLang="ru-RU" sz="2000" dirty="0" smtClean="0">
                <a:latin typeface="Calibri" pitchFamily="34" charset="0"/>
              </a:rPr>
              <a:t>.</a:t>
            </a:r>
            <a:endParaRPr lang="ru-RU" altLang="ru-RU" sz="2000" dirty="0">
              <a:latin typeface="Calibri" pitchFamily="34" charset="0"/>
            </a:endParaRPr>
          </a:p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000" b="1" i="1" dirty="0">
                <a:latin typeface="Calibri" pitchFamily="34" charset="0"/>
              </a:rPr>
              <a:t>Информационный объём</a:t>
            </a:r>
            <a:r>
              <a:rPr lang="ru-RU" altLang="ru-RU" sz="2000" dirty="0">
                <a:latin typeface="Calibri" pitchFamily="34" charset="0"/>
              </a:rPr>
              <a:t> </a:t>
            </a:r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sz="2000" dirty="0">
                <a:latin typeface="Calibri" pitchFamily="34" charset="0"/>
              </a:rPr>
              <a:t> сообщения равен произведению количества </a:t>
            </a:r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altLang="ru-RU" sz="2000" dirty="0">
                <a:latin typeface="Calibri" pitchFamily="34" charset="0"/>
              </a:rPr>
              <a:t> символов в сообщении на информационный вес </a:t>
            </a:r>
            <a:r>
              <a:rPr lang="ru-RU" altLang="ru-RU" sz="2000" b="1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sz="2000" dirty="0">
                <a:latin typeface="Calibri" pitchFamily="34" charset="0"/>
              </a:rPr>
              <a:t> символа алфавита: </a:t>
            </a:r>
            <a:br>
              <a:rPr lang="ru-RU" altLang="ru-RU" sz="2000" dirty="0">
                <a:latin typeface="Calibri" pitchFamily="34" charset="0"/>
              </a:rPr>
            </a:br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I = K</a:t>
            </a:r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 </a:t>
            </a:r>
            <a:r>
              <a:rPr lang="ru-RU" altLang="ru-RU" sz="2000" b="1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sz="2000" dirty="0">
                <a:latin typeface="Calibri" pitchFamily="34" charset="0"/>
              </a:rPr>
              <a:t>.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000" dirty="0">
                <a:latin typeface="Calibri" pitchFamily="34" charset="0"/>
              </a:rPr>
              <a:t>1 байт = 8 битов.</a:t>
            </a:r>
          </a:p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000" b="1" i="1" dirty="0">
                <a:latin typeface="Calibri" pitchFamily="34" charset="0"/>
              </a:rPr>
              <a:t>Бит, байт, килобайт, мегабайт, гигабайт, терабайт</a:t>
            </a:r>
            <a:r>
              <a:rPr lang="ru-RU" altLang="ru-RU" sz="2000" dirty="0">
                <a:latin typeface="Calibri" pitchFamily="34" charset="0"/>
              </a:rPr>
              <a:t> - единицы измерения </a:t>
            </a:r>
            <a:r>
              <a:rPr lang="ru-RU" altLang="ru-RU" sz="2000" dirty="0" smtClean="0">
                <a:latin typeface="Calibri" pitchFamily="34" charset="0"/>
              </a:rPr>
              <a:t> информации</a:t>
            </a:r>
            <a:r>
              <a:rPr lang="ru-RU" altLang="ru-RU" sz="2000" dirty="0">
                <a:latin typeface="Calibri" pitchFamily="34" charset="0"/>
              </a:rPr>
              <a:t>. Каждая следующая единица больше предыдущей </a:t>
            </a:r>
            <a:r>
              <a:rPr lang="ru-RU" altLang="ru-RU" sz="2000" dirty="0" smtClean="0">
                <a:latin typeface="Calibri" pitchFamily="34" charset="0"/>
              </a:rPr>
              <a:t> примерно в 1000 раз(1024).</a:t>
            </a:r>
            <a:endParaRPr lang="ru-RU" altLang="ru-RU" sz="20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88640"/>
            <a:ext cx="63904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rgbClr val="0070C0"/>
                </a:solidFill>
                <a:latin typeface="Calibri" pitchFamily="34" charset="0"/>
              </a:rPr>
              <a:t>Ответьте на </a:t>
            </a:r>
            <a:r>
              <a:rPr lang="ru-RU" altLang="ru-RU" sz="4000" b="1" dirty="0" smtClean="0">
                <a:solidFill>
                  <a:srgbClr val="0070C0"/>
                </a:solidFill>
                <a:latin typeface="Calibri" pitchFamily="34" charset="0"/>
              </a:rPr>
              <a:t>вопросы</a:t>
            </a:r>
            <a:endParaRPr lang="ru-RU" altLang="ru-RU" sz="4000" b="1" dirty="0" smtClean="0">
              <a:solidFill>
                <a:srgbClr val="0070C0"/>
              </a:solidFill>
              <a:latin typeface="Calibri" pitchFamily="34" charset="0"/>
            </a:endParaRPr>
          </a:p>
          <a:p>
            <a:endParaRPr lang="ru-RU" altLang="ru-RU" sz="3200" dirty="0" smtClean="0">
              <a:latin typeface="Calibri" pitchFamily="34" charset="0"/>
            </a:endParaRPr>
          </a:p>
          <a:p>
            <a:r>
              <a:rPr lang="ru-RU" altLang="ru-RU" sz="3200" dirty="0" smtClean="0">
                <a:latin typeface="Calibri" pitchFamily="34" charset="0"/>
              </a:rPr>
              <a:t>Что принято за минимальную единицу измерения информации?</a:t>
            </a:r>
          </a:p>
          <a:p>
            <a:endParaRPr lang="ru-RU" altLang="ru-RU" sz="3200" dirty="0" smtClean="0">
              <a:latin typeface="Calibri" pitchFamily="34" charset="0"/>
            </a:endParaRPr>
          </a:p>
          <a:p>
            <a:r>
              <a:rPr lang="ru-RU" altLang="ru-RU" sz="3200" dirty="0" smtClean="0">
                <a:latin typeface="Calibri" pitchFamily="34" charset="0"/>
              </a:rPr>
              <a:t>Чему равен 1 байт информации?</a:t>
            </a:r>
          </a:p>
          <a:p>
            <a:endParaRPr lang="ru-RU" altLang="ru-RU" sz="3200" dirty="0" smtClean="0">
              <a:latin typeface="Calibri" pitchFamily="34" charset="0"/>
            </a:endParaRPr>
          </a:p>
          <a:p>
            <a:endParaRPr lang="ru-RU" altLang="ru-RU" sz="3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Решите задачу.	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400" dirty="0" smtClean="0"/>
              <a:t>Сообщение содержит 15 символов. Информационный объём одного символа равен 8бит. </a:t>
            </a:r>
          </a:p>
          <a:p>
            <a:pPr marL="109728" indent="0">
              <a:buNone/>
            </a:pPr>
            <a:r>
              <a:rPr lang="ru-RU" sz="4400" dirty="0" smtClean="0"/>
              <a:t>Найти информационный объем этого текста.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9841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Решение: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I = 15 * 8 = 120 </a:t>
            </a:r>
            <a:r>
              <a:rPr lang="ru-RU" b="1" dirty="0" smtClean="0">
                <a:solidFill>
                  <a:srgbClr val="0070C0"/>
                </a:solidFill>
              </a:rPr>
              <a:t>бит = 15 байт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88640"/>
            <a:ext cx="4066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Установите соответствие</a:t>
            </a:r>
            <a:endParaRPr lang="ru-RU" sz="2400" b="1" i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71600" y="1397000"/>
          <a:ext cx="6912768" cy="4696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456384"/>
              </a:tblGrid>
              <a:tr h="117407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 </a:t>
                      </a:r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байт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0,1 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407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 Кбайт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1024 Кб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407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 Мбайт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8 бит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407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 бит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1024 байт</a:t>
                      </a:r>
                      <a:endParaRPr lang="ru-RU" sz="3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1397000"/>
          <a:ext cx="6912768" cy="4696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456384"/>
              </a:tblGrid>
              <a:tr h="117407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 </a:t>
                      </a:r>
                      <a:r>
                        <a:rPr lang="ru-RU" sz="3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байт</a:t>
                      </a:r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8 бит</a:t>
                      </a:r>
                    </a:p>
                    <a:p>
                      <a:pPr algn="ctr"/>
                      <a:endParaRPr lang="ru-RU" sz="3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407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 Кбайт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1024 байт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407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 Мбайт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1024 Кб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407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 бит</a:t>
                      </a:r>
                      <a:endParaRPr lang="ru-RU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0,1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31640" y="260648"/>
            <a:ext cx="1025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Ответ:</a:t>
            </a:r>
            <a:endParaRPr lang="ru-RU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4077071"/>
          <a:ext cx="7920881" cy="2376265"/>
        </p:xfrm>
        <a:graphic>
          <a:graphicData uri="http://schemas.openxmlformats.org/drawingml/2006/table">
            <a:tbl>
              <a:tblPr/>
              <a:tblGrid>
                <a:gridCol w="2376264"/>
                <a:gridCol w="1800200"/>
                <a:gridCol w="1800200"/>
                <a:gridCol w="1944217"/>
              </a:tblGrid>
              <a:tr h="1523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latin typeface="Calibri"/>
                          <a:ea typeface="Calibri"/>
                          <a:cs typeface="Times New Roman"/>
                        </a:rPr>
                        <a:t>слово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latin typeface="Calibri"/>
                          <a:ea typeface="Calibri"/>
                          <a:cs typeface="Times New Roman"/>
                        </a:rPr>
                        <a:t>Количество символов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latin typeface="Calibri"/>
                          <a:ea typeface="Calibri"/>
                          <a:cs typeface="Times New Roman"/>
                        </a:rPr>
                        <a:t>Количество </a:t>
                      </a:r>
                      <a:r>
                        <a:rPr lang="ru-RU" sz="2600" b="1" dirty="0" smtClean="0">
                          <a:latin typeface="Calibri"/>
                          <a:ea typeface="Calibri"/>
                          <a:cs typeface="Times New Roman"/>
                        </a:rPr>
                        <a:t>бит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latin typeface="Calibri"/>
                          <a:ea typeface="Calibri"/>
                          <a:cs typeface="Times New Roman"/>
                        </a:rPr>
                        <a:t>Количество </a:t>
                      </a:r>
                      <a:r>
                        <a:rPr lang="ru-RU" sz="2600" b="1" dirty="0" smtClean="0">
                          <a:latin typeface="Calibri"/>
                          <a:ea typeface="Calibri"/>
                          <a:cs typeface="Times New Roman"/>
                        </a:rPr>
                        <a:t>байт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2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="1">
                          <a:latin typeface="Calibri"/>
                          <a:ea typeface="Calibri"/>
                          <a:cs typeface="Times New Roman"/>
                        </a:rPr>
                        <a:t>информатика</a:t>
                      </a:r>
                      <a:endParaRPr lang="ru-RU" sz="2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0" marR="44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67544" y="465637"/>
            <a:ext cx="784887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Практическая работа</a:t>
            </a:r>
          </a:p>
          <a:p>
            <a:pPr marL="109728" indent="0">
              <a:buNone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Задание 1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000" dirty="0" smtClean="0"/>
              <a:t>. Информационный объём одного символа равен 8бит. </a:t>
            </a:r>
          </a:p>
          <a:p>
            <a:pPr marL="109728" indent="0">
              <a:buNone/>
            </a:pPr>
            <a:r>
              <a:rPr lang="ru-RU" sz="2000" dirty="0" smtClean="0"/>
              <a:t>Найти информационный объем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слова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информатика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битах,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перевести в байты.</a:t>
            </a:r>
          </a:p>
          <a:p>
            <a:r>
              <a:rPr lang="ru-RU" sz="2000" dirty="0" smtClean="0"/>
              <a:t>Ход работы.</a:t>
            </a:r>
          </a:p>
          <a:p>
            <a:pPr lvl="0"/>
            <a:r>
              <a:rPr lang="ru-RU" sz="2000" dirty="0" smtClean="0"/>
              <a:t>1.Создать на рабочем столе документ </a:t>
            </a:r>
            <a:r>
              <a:rPr lang="en-US" sz="2000" dirty="0" smtClean="0"/>
              <a:t>WORD</a:t>
            </a:r>
            <a:endParaRPr lang="ru-RU" sz="2000" dirty="0" smtClean="0"/>
          </a:p>
          <a:p>
            <a:pPr lvl="0"/>
            <a:r>
              <a:rPr lang="ru-RU" sz="2000" dirty="0" smtClean="0"/>
              <a:t>2.Ориентация  страницы альбомная (макет/ориентация)</a:t>
            </a:r>
          </a:p>
          <a:p>
            <a:pPr lvl="0"/>
            <a:r>
              <a:rPr lang="ru-RU" sz="2000" dirty="0" smtClean="0"/>
              <a:t>3.</a:t>
            </a:r>
            <a:r>
              <a:rPr lang="en-US" sz="2000" dirty="0" err="1" smtClean="0"/>
              <a:t>Создать</a:t>
            </a:r>
            <a:r>
              <a:rPr lang="en-US" sz="2000" dirty="0" smtClean="0"/>
              <a:t> </a:t>
            </a:r>
            <a:r>
              <a:rPr lang="en-US" sz="2000" dirty="0" err="1" smtClean="0"/>
              <a:t>таблицу</a:t>
            </a:r>
            <a:endParaRPr lang="ru-RU" sz="2000" dirty="0" smtClean="0"/>
          </a:p>
          <a:p>
            <a:pPr lvl="0"/>
            <a:r>
              <a:rPr lang="ru-RU" sz="2000" dirty="0" smtClean="0"/>
              <a:t>4.Заполнить таблицу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1628800"/>
          <a:ext cx="5723587" cy="2343059"/>
        </p:xfrm>
        <a:graphic>
          <a:graphicData uri="http://schemas.openxmlformats.org/drawingml/2006/table">
            <a:tbl>
              <a:tblPr/>
              <a:tblGrid>
                <a:gridCol w="1565699"/>
                <a:gridCol w="989536"/>
                <a:gridCol w="1584176"/>
                <a:gridCol w="1584176"/>
              </a:tblGrid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слово</a:t>
                      </a: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Длина </a:t>
                      </a:r>
                      <a:r>
                        <a:rPr lang="ru-RU" sz="1800" smtClean="0">
                          <a:latin typeface="Calibri"/>
                          <a:ea typeface="Calibri"/>
                          <a:cs typeface="Times New Roman"/>
                        </a:rPr>
                        <a:t>слова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Количество </a:t>
                      </a:r>
                      <a:r>
                        <a:rPr lang="ru-RU" sz="1800" b="1" dirty="0" smtClean="0">
                          <a:latin typeface="+mn-lt"/>
                          <a:ea typeface="Calibri"/>
                          <a:cs typeface="Times New Roman"/>
                        </a:rPr>
                        <a:t>бит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Количество </a:t>
                      </a:r>
                      <a:r>
                        <a:rPr lang="ru-RU" sz="1800" b="1" dirty="0" smtClean="0">
                          <a:latin typeface="+mn-lt"/>
                          <a:ea typeface="Calibri"/>
                          <a:cs typeface="Times New Roman"/>
                        </a:rPr>
                        <a:t>байт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9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*8</a:t>
                      </a: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=88</a:t>
                      </a: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 (бит)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88:8=11 (байт)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27584" y="1062608"/>
            <a:ext cx="8729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твет: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Задани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 2. Учебник стр.192, №4.13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Указание к </a:t>
            </a:r>
            <a:r>
              <a:rPr lang="ru-RU" sz="28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выпонению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Набрать текст по образцу, каждое слово выделить,  правая мышь-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шрифт-подчеркивание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2492896"/>
          <a:ext cx="7416824" cy="2376264"/>
        </p:xfrm>
        <a:graphic>
          <a:graphicData uri="http://schemas.openxmlformats.org/drawingml/2006/table">
            <a:tbl>
              <a:tblPr/>
              <a:tblGrid>
                <a:gridCol w="2721440"/>
                <a:gridCol w="4695384"/>
              </a:tblGrid>
              <a:tr h="1095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слово</a:t>
                      </a: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код</a:t>
                      </a: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8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информатика</a:t>
                      </a: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  <a:sym typeface="Wingdings"/>
                        </a:rPr>
                        <a:t>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18" marR="452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39552" y="303040"/>
            <a:ext cx="805483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u="sng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Дополнительное задание </a:t>
            </a:r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 Используя кодовую таблицу, изображенную</a:t>
            </a:r>
          </a:p>
          <a:p>
            <a:pPr lvl="0"/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в  карточке закодировать слово «информатика» ( найти символы и </a:t>
            </a:r>
          </a:p>
          <a:p>
            <a:pPr lvl="0"/>
            <a:r>
              <a:rPr lang="ru-RU" sz="2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sz="2000" dirty="0" smtClean="0"/>
              <a:t>аполнить таблицу).</a:t>
            </a:r>
            <a:endParaRPr lang="ru-RU" sz="2000" dirty="0" smtClean="0"/>
          </a:p>
          <a:p>
            <a:r>
              <a:rPr lang="ru-RU" sz="2000" dirty="0" smtClean="0"/>
              <a:t>Символы ( Вставка/ Символ/ </a:t>
            </a:r>
            <a:r>
              <a:rPr lang="en-US" sz="2000" dirty="0" smtClean="0"/>
              <a:t>WINGDIN</a:t>
            </a:r>
            <a:r>
              <a:rPr lang="ru-RU" sz="2000" dirty="0" smtClean="0"/>
              <a:t>G или </a:t>
            </a:r>
            <a:r>
              <a:rPr lang="en-US" sz="2000" dirty="0" smtClean="0"/>
              <a:t>WINGDIN</a:t>
            </a:r>
            <a:r>
              <a:rPr lang="ru-RU" sz="2000" dirty="0" smtClean="0"/>
              <a:t>G2)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96752"/>
            <a:ext cx="7823824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1938">
              <a:spcBef>
                <a:spcPct val="30000"/>
              </a:spcBef>
            </a:pPr>
            <a:endParaRPr lang="ru-RU" altLang="ru-RU" sz="2400" b="1" i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indent="261938">
              <a:spcBef>
                <a:spcPct val="30000"/>
              </a:spcBef>
            </a:pPr>
            <a:r>
              <a:rPr lang="ru-RU" alt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Информация</a:t>
            </a:r>
            <a:r>
              <a:rPr lang="ru-RU" altLang="ru-RU" sz="2400" b="1" i="1" dirty="0" smtClean="0">
                <a:latin typeface="Calibri" pitchFamily="34" charset="0"/>
              </a:rPr>
              <a:t> </a:t>
            </a:r>
            <a:r>
              <a:rPr lang="ru-RU" altLang="ru-RU" sz="2000" dirty="0" smtClean="0">
                <a:latin typeface="Calibri" pitchFamily="34" charset="0"/>
              </a:rPr>
              <a:t>– знания, сведения об окружающем мире.</a:t>
            </a:r>
          </a:p>
          <a:p>
            <a:pPr indent="261938">
              <a:spcBef>
                <a:spcPct val="30000"/>
              </a:spcBef>
            </a:pPr>
            <a:r>
              <a:rPr lang="ru-RU" alt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Алфавит</a:t>
            </a:r>
            <a:r>
              <a:rPr lang="ru-RU" altLang="ru-RU" sz="2400" dirty="0" smtClean="0">
                <a:latin typeface="Calibri" pitchFamily="34" charset="0"/>
              </a:rPr>
              <a:t> </a:t>
            </a:r>
            <a:r>
              <a:rPr lang="en-US" altLang="ru-RU" sz="2400" dirty="0" smtClean="0">
                <a:latin typeface="Calibri" pitchFamily="34" charset="0"/>
              </a:rPr>
              <a:t>–</a:t>
            </a:r>
            <a:r>
              <a:rPr lang="ru-RU" altLang="ru-RU" sz="2000" dirty="0" smtClean="0">
                <a:latin typeface="Calibri" pitchFamily="34" charset="0"/>
              </a:rPr>
              <a:t> набор отличных друг от друга символов (знаков), используемых</a:t>
            </a:r>
            <a:r>
              <a:rPr lang="en-US" altLang="ru-RU" sz="2000" dirty="0" smtClean="0">
                <a:latin typeface="Calibri" pitchFamily="34" charset="0"/>
              </a:rPr>
              <a:t> </a:t>
            </a:r>
            <a:r>
              <a:rPr lang="ru-RU" altLang="ru-RU" sz="2000" dirty="0" smtClean="0">
                <a:latin typeface="Calibri" pitchFamily="34" charset="0"/>
              </a:rPr>
              <a:t>для представления информации. </a:t>
            </a:r>
          </a:p>
          <a:p>
            <a:pPr indent="261938">
              <a:spcBef>
                <a:spcPct val="30000"/>
              </a:spcBef>
            </a:pPr>
            <a:r>
              <a:rPr lang="ru-RU" alt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Мощность алфавита</a:t>
            </a:r>
            <a:r>
              <a:rPr lang="ru-RU" altLang="ru-RU" sz="2000" i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altLang="ru-RU" sz="2000" i="1" dirty="0" smtClean="0">
                <a:latin typeface="Calibri" pitchFamily="34" charset="0"/>
              </a:rPr>
              <a:t>-</a:t>
            </a:r>
            <a:r>
              <a:rPr lang="ru-RU" altLang="ru-RU" sz="2000" dirty="0" smtClean="0">
                <a:latin typeface="Calibri" pitchFamily="34" charset="0"/>
              </a:rPr>
              <a:t> количество входящих в него символов (знаков).</a:t>
            </a:r>
          </a:p>
          <a:p>
            <a:pPr indent="261938">
              <a:spcBef>
                <a:spcPct val="30000"/>
              </a:spcBef>
            </a:pPr>
            <a:r>
              <a:rPr lang="ru-RU" alt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Двоичный алфавит </a:t>
            </a:r>
            <a:r>
              <a:rPr lang="ru-RU" altLang="ru-RU" sz="2400" dirty="0" smtClean="0">
                <a:latin typeface="Calibri" pitchFamily="34" charset="0"/>
              </a:rPr>
              <a:t>–</a:t>
            </a:r>
            <a:r>
              <a:rPr lang="ru-RU" altLang="ru-RU" sz="2000" dirty="0" smtClean="0">
                <a:latin typeface="Calibri" pitchFamily="34" charset="0"/>
              </a:rPr>
              <a:t> алфавит, содержащий два символ.</a:t>
            </a:r>
          </a:p>
          <a:p>
            <a:pPr indent="261938">
              <a:spcBef>
                <a:spcPct val="30000"/>
              </a:spcBef>
            </a:pPr>
            <a:r>
              <a:rPr lang="ru-RU" alt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Кодирование</a:t>
            </a:r>
            <a:r>
              <a:rPr lang="ru-RU" altLang="ru-RU" sz="2400" dirty="0" smtClean="0">
                <a:latin typeface="Calibri" pitchFamily="34" charset="0"/>
              </a:rPr>
              <a:t> – </a:t>
            </a:r>
            <a:r>
              <a:rPr lang="ru-RU" altLang="ru-RU" sz="2000" dirty="0" smtClean="0">
                <a:latin typeface="Calibri" pitchFamily="34" charset="0"/>
              </a:rPr>
              <a:t>Представление букв(символов) одного алфавита символами другого алфавита</a:t>
            </a:r>
          </a:p>
          <a:p>
            <a:pPr indent="261938">
              <a:spcBef>
                <a:spcPct val="30000"/>
              </a:spcBef>
            </a:pPr>
            <a:r>
              <a:rPr lang="ru-RU" alt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Двоичное кодирование</a:t>
            </a:r>
            <a:r>
              <a:rPr lang="ru-RU" altLang="ru-RU" sz="2400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altLang="ru-RU" sz="2400" dirty="0" smtClean="0">
                <a:latin typeface="Calibri" pitchFamily="34" charset="0"/>
              </a:rPr>
              <a:t>–</a:t>
            </a:r>
            <a:r>
              <a:rPr lang="ru-RU" altLang="ru-RU" sz="2000" dirty="0" smtClean="0">
                <a:latin typeface="Calibri" pitchFamily="34" charset="0"/>
              </a:rPr>
              <a:t> представление информации с помощью двоичного алфавита.(0 или 1) </a:t>
            </a:r>
            <a:endParaRPr lang="ru-RU" altLang="ru-RU" sz="200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548680"/>
            <a:ext cx="274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Повторение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8" name="Text Box 30"/>
          <p:cNvSpPr txBox="1">
            <a:spLocks noChangeArrowheads="1"/>
          </p:cNvSpPr>
          <p:nvPr/>
        </p:nvSpPr>
        <p:spPr bwMode="auto">
          <a:xfrm>
            <a:off x="1476375" y="6165850"/>
            <a:ext cx="64087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i="1">
                <a:latin typeface="Calibri" pitchFamily="34" charset="0"/>
              </a:rPr>
              <a:t>Примеры символов двоичного алфавита</a:t>
            </a:r>
          </a:p>
        </p:txBody>
      </p:sp>
      <p:sp>
        <p:nvSpPr>
          <p:cNvPr id="9220" name="Заголовок 2"/>
          <p:cNvSpPr>
            <a:spLocks/>
          </p:cNvSpPr>
          <p:nvPr/>
        </p:nvSpPr>
        <p:spPr bwMode="auto">
          <a:xfrm>
            <a:off x="1979712" y="548680"/>
            <a:ext cx="7885112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altLang="ru-RU" sz="4000" b="1" dirty="0" smtClean="0">
                <a:solidFill>
                  <a:srgbClr val="C00000"/>
                </a:solidFill>
                <a:latin typeface="Calibri" pitchFamily="34" charset="0"/>
              </a:rPr>
              <a:t>Двоичное </a:t>
            </a:r>
            <a:r>
              <a:rPr lang="ru-RU" altLang="ru-RU" sz="4000" b="1" dirty="0">
                <a:solidFill>
                  <a:srgbClr val="C00000"/>
                </a:solidFill>
                <a:latin typeface="Calibri" pitchFamily="34" charset="0"/>
              </a:rPr>
              <a:t>кодирование </a:t>
            </a:r>
          </a:p>
        </p:txBody>
      </p:sp>
      <p:grpSp>
        <p:nvGrpSpPr>
          <p:cNvPr id="2" name="Группа 76"/>
          <p:cNvGrpSpPr>
            <a:grpSpLocks/>
          </p:cNvGrpSpPr>
          <p:nvPr/>
        </p:nvGrpSpPr>
        <p:grpSpPr bwMode="auto">
          <a:xfrm>
            <a:off x="2267744" y="1400280"/>
            <a:ext cx="4680520" cy="4585711"/>
            <a:chOff x="1800225" y="981075"/>
            <a:chExt cx="5329238" cy="522128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800225" y="981075"/>
              <a:ext cx="5329238" cy="5221288"/>
              <a:chOff x="1247" y="414"/>
              <a:chExt cx="3357" cy="3289"/>
            </a:xfrm>
          </p:grpSpPr>
          <p:sp>
            <p:nvSpPr>
              <p:cNvPr id="9242" name="Oval 6"/>
              <p:cNvSpPr>
                <a:spLocks noChangeArrowheads="1"/>
              </p:cNvSpPr>
              <p:nvPr/>
            </p:nvSpPr>
            <p:spPr bwMode="auto">
              <a:xfrm>
                <a:off x="2358" y="1570"/>
                <a:ext cx="1089" cy="1089"/>
              </a:xfrm>
              <a:prstGeom prst="ellipse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altLang="ru-RU" sz="2400" b="1" dirty="0">
                    <a:latin typeface="Calibri" pitchFamily="34" charset="0"/>
                  </a:rPr>
                  <a:t>Двоичный</a:t>
                </a:r>
              </a:p>
              <a:p>
                <a:pPr algn="ctr"/>
                <a:r>
                  <a:rPr lang="ru-RU" altLang="ru-RU" sz="2400" b="1" dirty="0">
                    <a:latin typeface="Calibri" pitchFamily="34" charset="0"/>
                  </a:rPr>
                  <a:t>алфавит</a:t>
                </a:r>
                <a:r>
                  <a:rPr lang="ru-RU" altLang="ru-RU" dirty="0">
                    <a:latin typeface="Calibri" pitchFamily="34" charset="0"/>
                  </a:rPr>
                  <a:t> </a:t>
                </a:r>
              </a:p>
            </p:txBody>
          </p:sp>
          <p:sp>
            <p:nvSpPr>
              <p:cNvPr id="9243" name="Oval 7"/>
              <p:cNvSpPr>
                <a:spLocks noChangeArrowheads="1"/>
              </p:cNvSpPr>
              <p:nvPr/>
            </p:nvSpPr>
            <p:spPr bwMode="auto">
              <a:xfrm>
                <a:off x="2381" y="414"/>
                <a:ext cx="953" cy="953"/>
              </a:xfrm>
              <a:prstGeom prst="ellipse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altLang="ru-RU" sz="2800" b="1">
                    <a:latin typeface="Calibri" pitchFamily="34" charset="0"/>
                  </a:rPr>
                  <a:t>0/1</a:t>
                </a:r>
              </a:p>
            </p:txBody>
          </p:sp>
          <p:sp>
            <p:nvSpPr>
              <p:cNvPr id="9244" name="Oval 8"/>
              <p:cNvSpPr>
                <a:spLocks noChangeArrowheads="1"/>
              </p:cNvSpPr>
              <p:nvPr/>
            </p:nvSpPr>
            <p:spPr bwMode="auto">
              <a:xfrm>
                <a:off x="3379" y="754"/>
                <a:ext cx="953" cy="953"/>
              </a:xfrm>
              <a:prstGeom prst="ellipse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altLang="ru-RU" sz="2400" b="1" dirty="0">
                    <a:latin typeface="Calibri" pitchFamily="34" charset="0"/>
                  </a:rPr>
                  <a:t>истина/</a:t>
                </a:r>
              </a:p>
              <a:p>
                <a:pPr algn="ctr"/>
                <a:r>
                  <a:rPr lang="ru-RU" altLang="ru-RU" sz="2400" b="1" dirty="0">
                    <a:latin typeface="Calibri" pitchFamily="34" charset="0"/>
                  </a:rPr>
                  <a:t>ложь</a:t>
                </a:r>
              </a:p>
            </p:txBody>
          </p:sp>
          <p:sp>
            <p:nvSpPr>
              <p:cNvPr id="9245" name="Oval 9"/>
              <p:cNvSpPr>
                <a:spLocks noChangeArrowheads="1"/>
              </p:cNvSpPr>
              <p:nvPr/>
            </p:nvSpPr>
            <p:spPr bwMode="auto">
              <a:xfrm>
                <a:off x="1406" y="867"/>
                <a:ext cx="953" cy="953"/>
              </a:xfrm>
              <a:prstGeom prst="ellipse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altLang="ru-RU" sz="2800" b="1">
                    <a:latin typeface="Calibri" pitchFamily="34" charset="0"/>
                  </a:rPr>
                  <a:t>+/-</a:t>
                </a:r>
              </a:p>
            </p:txBody>
          </p:sp>
          <p:sp>
            <p:nvSpPr>
              <p:cNvPr id="9246" name="Oval 10"/>
              <p:cNvSpPr>
                <a:spLocks noChangeArrowheads="1"/>
              </p:cNvSpPr>
              <p:nvPr/>
            </p:nvSpPr>
            <p:spPr bwMode="auto">
              <a:xfrm>
                <a:off x="1247" y="1911"/>
                <a:ext cx="953" cy="953"/>
              </a:xfrm>
              <a:prstGeom prst="ellipse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altLang="ru-RU" sz="2400" b="1" dirty="0">
                    <a:latin typeface="Calibri" pitchFamily="34" charset="0"/>
                  </a:rPr>
                  <a:t>хорошо/</a:t>
                </a:r>
              </a:p>
              <a:p>
                <a:pPr algn="ctr"/>
                <a:r>
                  <a:rPr lang="ru-RU" altLang="ru-RU" sz="2400" b="1" dirty="0">
                    <a:latin typeface="Calibri" pitchFamily="34" charset="0"/>
                  </a:rPr>
                  <a:t>плохо</a:t>
                </a:r>
              </a:p>
            </p:txBody>
          </p:sp>
          <p:sp>
            <p:nvSpPr>
              <p:cNvPr id="9247" name="Oval 11"/>
              <p:cNvSpPr>
                <a:spLocks noChangeArrowheads="1"/>
              </p:cNvSpPr>
              <p:nvPr/>
            </p:nvSpPr>
            <p:spPr bwMode="auto">
              <a:xfrm>
                <a:off x="1927" y="2750"/>
                <a:ext cx="953" cy="953"/>
              </a:xfrm>
              <a:prstGeom prst="ellipse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altLang="ru-RU" sz="2400" b="1">
                    <a:latin typeface="Calibri" pitchFamily="34" charset="0"/>
                  </a:rPr>
                  <a:t>А/Б</a:t>
                </a:r>
              </a:p>
            </p:txBody>
          </p:sp>
          <p:sp>
            <p:nvSpPr>
              <p:cNvPr id="9248" name="Oval 12"/>
              <p:cNvSpPr>
                <a:spLocks noChangeArrowheads="1"/>
              </p:cNvSpPr>
              <p:nvPr/>
            </p:nvSpPr>
            <p:spPr bwMode="auto">
              <a:xfrm>
                <a:off x="2993" y="2750"/>
                <a:ext cx="953" cy="953"/>
              </a:xfrm>
              <a:prstGeom prst="ellipse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altLang="ru-RU">
                  <a:latin typeface="Calibri" pitchFamily="34" charset="0"/>
                </a:endParaRPr>
              </a:p>
            </p:txBody>
          </p:sp>
          <p:sp>
            <p:nvSpPr>
              <p:cNvPr id="9249" name="Oval 13"/>
              <p:cNvSpPr>
                <a:spLocks noChangeArrowheads="1"/>
              </p:cNvSpPr>
              <p:nvPr/>
            </p:nvSpPr>
            <p:spPr bwMode="auto">
              <a:xfrm>
                <a:off x="3651" y="1774"/>
                <a:ext cx="953" cy="953"/>
              </a:xfrm>
              <a:prstGeom prst="ellipse">
                <a:avLst/>
              </a:prstGeom>
              <a:solidFill>
                <a:srgbClr val="33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altLang="ru-RU" sz="2400" b="1">
                    <a:latin typeface="Calibri" pitchFamily="34" charset="0"/>
                  </a:rPr>
                  <a:t>да/нет</a:t>
                </a:r>
              </a:p>
            </p:txBody>
          </p:sp>
          <p:sp>
            <p:nvSpPr>
              <p:cNvPr id="9250" name="Line 23"/>
              <p:cNvSpPr>
                <a:spLocks noChangeShapeType="1"/>
              </p:cNvSpPr>
              <p:nvPr/>
            </p:nvSpPr>
            <p:spPr bwMode="auto">
              <a:xfrm flipV="1">
                <a:off x="2880" y="1366"/>
                <a:ext cx="0" cy="2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1" name="Line 24"/>
              <p:cNvSpPr>
                <a:spLocks noChangeShapeType="1"/>
              </p:cNvSpPr>
              <p:nvPr/>
            </p:nvSpPr>
            <p:spPr bwMode="auto">
              <a:xfrm flipV="1">
                <a:off x="3311" y="1548"/>
                <a:ext cx="204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2" name="Line 25"/>
              <p:cNvSpPr>
                <a:spLocks noChangeShapeType="1"/>
              </p:cNvSpPr>
              <p:nvPr/>
            </p:nvSpPr>
            <p:spPr bwMode="auto">
              <a:xfrm flipH="1" flipV="1">
                <a:off x="2290" y="1616"/>
                <a:ext cx="204" cy="15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3" name="Line 26"/>
              <p:cNvSpPr>
                <a:spLocks noChangeShapeType="1"/>
              </p:cNvSpPr>
              <p:nvPr/>
            </p:nvSpPr>
            <p:spPr bwMode="auto">
              <a:xfrm>
                <a:off x="3447" y="2183"/>
                <a:ext cx="22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4" name="Line 27"/>
              <p:cNvSpPr>
                <a:spLocks noChangeShapeType="1"/>
              </p:cNvSpPr>
              <p:nvPr/>
            </p:nvSpPr>
            <p:spPr bwMode="auto">
              <a:xfrm flipH="1">
                <a:off x="2177" y="2251"/>
                <a:ext cx="204" cy="4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5" name="Line 28"/>
              <p:cNvSpPr>
                <a:spLocks noChangeShapeType="1"/>
              </p:cNvSpPr>
              <p:nvPr/>
            </p:nvSpPr>
            <p:spPr bwMode="auto">
              <a:xfrm flipH="1">
                <a:off x="2608" y="2614"/>
                <a:ext cx="68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6" name="Line 29"/>
              <p:cNvSpPr>
                <a:spLocks noChangeShapeType="1"/>
              </p:cNvSpPr>
              <p:nvPr/>
            </p:nvSpPr>
            <p:spPr bwMode="auto">
              <a:xfrm>
                <a:off x="3129" y="2614"/>
                <a:ext cx="114" cy="2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Группа 75"/>
            <p:cNvGrpSpPr>
              <a:grpSpLocks/>
            </p:cNvGrpSpPr>
            <p:nvPr/>
          </p:nvGrpSpPr>
          <p:grpSpPr bwMode="auto">
            <a:xfrm>
              <a:off x="4860032" y="4932709"/>
              <a:ext cx="1096963" cy="944563"/>
              <a:chOff x="7130008" y="5157192"/>
              <a:chExt cx="1096963" cy="944563"/>
            </a:xfrm>
          </p:grpSpPr>
          <p:grpSp>
            <p:nvGrpSpPr>
              <p:cNvPr id="5" name="Group 105"/>
              <p:cNvGrpSpPr>
                <a:grpSpLocks/>
              </p:cNvGrpSpPr>
              <p:nvPr/>
            </p:nvGrpSpPr>
            <p:grpSpPr bwMode="auto">
              <a:xfrm>
                <a:off x="7130008" y="5352455"/>
                <a:ext cx="381000" cy="719138"/>
                <a:chOff x="584" y="824"/>
                <a:chExt cx="293" cy="448"/>
              </a:xfrm>
            </p:grpSpPr>
            <p:sp>
              <p:nvSpPr>
                <p:cNvPr id="9226" name="Freeform 106"/>
                <p:cNvSpPr>
                  <a:spLocks/>
                </p:cNvSpPr>
                <p:nvPr/>
              </p:nvSpPr>
              <p:spPr bwMode="auto">
                <a:xfrm>
                  <a:off x="593" y="827"/>
                  <a:ext cx="275" cy="321"/>
                </a:xfrm>
                <a:custGeom>
                  <a:avLst/>
                  <a:gdLst>
                    <a:gd name="T0" fmla="*/ 1 w 825"/>
                    <a:gd name="T1" fmla="*/ 4 h 962"/>
                    <a:gd name="T2" fmla="*/ 1 w 825"/>
                    <a:gd name="T3" fmla="*/ 3 h 962"/>
                    <a:gd name="T4" fmla="*/ 0 w 825"/>
                    <a:gd name="T5" fmla="*/ 3 h 962"/>
                    <a:gd name="T6" fmla="*/ 0 w 825"/>
                    <a:gd name="T7" fmla="*/ 2 h 962"/>
                    <a:gd name="T8" fmla="*/ 0 w 825"/>
                    <a:gd name="T9" fmla="*/ 1 h 962"/>
                    <a:gd name="T10" fmla="*/ 0 w 825"/>
                    <a:gd name="T11" fmla="*/ 1 h 962"/>
                    <a:gd name="T12" fmla="*/ 1 w 825"/>
                    <a:gd name="T13" fmla="*/ 0 h 962"/>
                    <a:gd name="T14" fmla="*/ 2 w 825"/>
                    <a:gd name="T15" fmla="*/ 0 h 962"/>
                    <a:gd name="T16" fmla="*/ 3 w 825"/>
                    <a:gd name="T17" fmla="*/ 0 h 962"/>
                    <a:gd name="T18" fmla="*/ 3 w 825"/>
                    <a:gd name="T19" fmla="*/ 1 h 962"/>
                    <a:gd name="T20" fmla="*/ 3 w 825"/>
                    <a:gd name="T21" fmla="*/ 2 h 962"/>
                    <a:gd name="T22" fmla="*/ 3 w 825"/>
                    <a:gd name="T23" fmla="*/ 2 h 962"/>
                    <a:gd name="T24" fmla="*/ 3 w 825"/>
                    <a:gd name="T25" fmla="*/ 3 h 962"/>
                    <a:gd name="T26" fmla="*/ 2 w 825"/>
                    <a:gd name="T27" fmla="*/ 3 h 962"/>
                    <a:gd name="T28" fmla="*/ 2 w 825"/>
                    <a:gd name="T29" fmla="*/ 4 h 962"/>
                    <a:gd name="T30" fmla="*/ 2 w 825"/>
                    <a:gd name="T31" fmla="*/ 4 h 962"/>
                    <a:gd name="T32" fmla="*/ 2 w 825"/>
                    <a:gd name="T33" fmla="*/ 4 h 962"/>
                    <a:gd name="T34" fmla="*/ 1 w 825"/>
                    <a:gd name="T35" fmla="*/ 4 h 962"/>
                    <a:gd name="T36" fmla="*/ 1 w 825"/>
                    <a:gd name="T37" fmla="*/ 4 h 96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825"/>
                    <a:gd name="T58" fmla="*/ 0 h 962"/>
                    <a:gd name="T59" fmla="*/ 825 w 825"/>
                    <a:gd name="T60" fmla="*/ 962 h 96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825" h="962">
                      <a:moveTo>
                        <a:pt x="210" y="939"/>
                      </a:moveTo>
                      <a:lnTo>
                        <a:pt x="210" y="844"/>
                      </a:lnTo>
                      <a:lnTo>
                        <a:pt x="79" y="658"/>
                      </a:lnTo>
                      <a:lnTo>
                        <a:pt x="0" y="478"/>
                      </a:lnTo>
                      <a:lnTo>
                        <a:pt x="3" y="275"/>
                      </a:lnTo>
                      <a:lnTo>
                        <a:pt x="83" y="128"/>
                      </a:lnTo>
                      <a:lnTo>
                        <a:pt x="245" y="27"/>
                      </a:lnTo>
                      <a:lnTo>
                        <a:pt x="415" y="0"/>
                      </a:lnTo>
                      <a:lnTo>
                        <a:pt x="630" y="55"/>
                      </a:lnTo>
                      <a:lnTo>
                        <a:pt x="775" y="204"/>
                      </a:lnTo>
                      <a:lnTo>
                        <a:pt x="825" y="387"/>
                      </a:lnTo>
                      <a:lnTo>
                        <a:pt x="793" y="573"/>
                      </a:lnTo>
                      <a:lnTo>
                        <a:pt x="711" y="676"/>
                      </a:lnTo>
                      <a:lnTo>
                        <a:pt x="595" y="790"/>
                      </a:lnTo>
                      <a:lnTo>
                        <a:pt x="572" y="870"/>
                      </a:lnTo>
                      <a:lnTo>
                        <a:pt x="570" y="924"/>
                      </a:lnTo>
                      <a:lnTo>
                        <a:pt x="449" y="962"/>
                      </a:lnTo>
                      <a:lnTo>
                        <a:pt x="210" y="93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27" name="Freeform 107"/>
                <p:cNvSpPr>
                  <a:spLocks/>
                </p:cNvSpPr>
                <p:nvPr/>
              </p:nvSpPr>
              <p:spPr bwMode="auto">
                <a:xfrm>
                  <a:off x="683" y="1064"/>
                  <a:ext cx="82" cy="201"/>
                </a:xfrm>
                <a:custGeom>
                  <a:avLst/>
                  <a:gdLst>
                    <a:gd name="T0" fmla="*/ 0 w 245"/>
                    <a:gd name="T1" fmla="*/ 2 h 602"/>
                    <a:gd name="T2" fmla="*/ 0 w 245"/>
                    <a:gd name="T3" fmla="*/ 0 h 602"/>
                    <a:gd name="T4" fmla="*/ 0 w 245"/>
                    <a:gd name="T5" fmla="*/ 0 h 602"/>
                    <a:gd name="T6" fmla="*/ 1 w 245"/>
                    <a:gd name="T7" fmla="*/ 0 h 602"/>
                    <a:gd name="T8" fmla="*/ 1 w 245"/>
                    <a:gd name="T9" fmla="*/ 0 h 602"/>
                    <a:gd name="T10" fmla="*/ 1 w 245"/>
                    <a:gd name="T11" fmla="*/ 0 h 602"/>
                    <a:gd name="T12" fmla="*/ 1 w 245"/>
                    <a:gd name="T13" fmla="*/ 2 h 602"/>
                    <a:gd name="T14" fmla="*/ 0 w 245"/>
                    <a:gd name="T15" fmla="*/ 2 h 602"/>
                    <a:gd name="T16" fmla="*/ 0 w 245"/>
                    <a:gd name="T17" fmla="*/ 2 h 60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45"/>
                    <a:gd name="T28" fmla="*/ 0 h 602"/>
                    <a:gd name="T29" fmla="*/ 245 w 245"/>
                    <a:gd name="T30" fmla="*/ 602 h 60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45" h="602">
                      <a:moveTo>
                        <a:pt x="65" y="602"/>
                      </a:moveTo>
                      <a:lnTo>
                        <a:pt x="0" y="57"/>
                      </a:lnTo>
                      <a:lnTo>
                        <a:pt x="52" y="0"/>
                      </a:lnTo>
                      <a:lnTo>
                        <a:pt x="124" y="6"/>
                      </a:lnTo>
                      <a:lnTo>
                        <a:pt x="183" y="21"/>
                      </a:lnTo>
                      <a:lnTo>
                        <a:pt x="245" y="79"/>
                      </a:lnTo>
                      <a:lnTo>
                        <a:pt x="156" y="598"/>
                      </a:lnTo>
                      <a:lnTo>
                        <a:pt x="65" y="602"/>
                      </a:lnTo>
                      <a:close/>
                    </a:path>
                  </a:pathLst>
                </a:custGeom>
                <a:solidFill>
                  <a:srgbClr val="5C5C7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28" name="Freeform 108"/>
                <p:cNvSpPr>
                  <a:spLocks/>
                </p:cNvSpPr>
                <p:nvPr/>
              </p:nvSpPr>
              <p:spPr bwMode="auto">
                <a:xfrm>
                  <a:off x="650" y="1133"/>
                  <a:ext cx="145" cy="109"/>
                </a:xfrm>
                <a:custGeom>
                  <a:avLst/>
                  <a:gdLst>
                    <a:gd name="T0" fmla="*/ 0 w 436"/>
                    <a:gd name="T1" fmla="*/ 0 h 325"/>
                    <a:gd name="T2" fmla="*/ 0 w 436"/>
                    <a:gd name="T3" fmla="*/ 0 h 325"/>
                    <a:gd name="T4" fmla="*/ 0 w 436"/>
                    <a:gd name="T5" fmla="*/ 1 h 325"/>
                    <a:gd name="T6" fmla="*/ 0 w 436"/>
                    <a:gd name="T7" fmla="*/ 1 h 325"/>
                    <a:gd name="T8" fmla="*/ 1 w 436"/>
                    <a:gd name="T9" fmla="*/ 1 h 325"/>
                    <a:gd name="T10" fmla="*/ 1 w 436"/>
                    <a:gd name="T11" fmla="*/ 1 h 325"/>
                    <a:gd name="T12" fmla="*/ 2 w 436"/>
                    <a:gd name="T13" fmla="*/ 1 h 325"/>
                    <a:gd name="T14" fmla="*/ 2 w 436"/>
                    <a:gd name="T15" fmla="*/ 1 h 325"/>
                    <a:gd name="T16" fmla="*/ 2 w 436"/>
                    <a:gd name="T17" fmla="*/ 1 h 325"/>
                    <a:gd name="T18" fmla="*/ 2 w 436"/>
                    <a:gd name="T19" fmla="*/ 0 h 325"/>
                    <a:gd name="T20" fmla="*/ 2 w 436"/>
                    <a:gd name="T21" fmla="*/ 0 h 325"/>
                    <a:gd name="T22" fmla="*/ 2 w 436"/>
                    <a:gd name="T23" fmla="*/ 0 h 325"/>
                    <a:gd name="T24" fmla="*/ 2 w 436"/>
                    <a:gd name="T25" fmla="*/ 0 h 325"/>
                    <a:gd name="T26" fmla="*/ 1 w 436"/>
                    <a:gd name="T27" fmla="*/ 0 h 325"/>
                    <a:gd name="T28" fmla="*/ 0 w 436"/>
                    <a:gd name="T29" fmla="*/ 0 h 325"/>
                    <a:gd name="T30" fmla="*/ 0 w 436"/>
                    <a:gd name="T31" fmla="*/ 0 h 32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436"/>
                    <a:gd name="T49" fmla="*/ 0 h 325"/>
                    <a:gd name="T50" fmla="*/ 436 w 436"/>
                    <a:gd name="T51" fmla="*/ 325 h 325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436" h="325">
                      <a:moveTo>
                        <a:pt x="10" y="18"/>
                      </a:moveTo>
                      <a:lnTo>
                        <a:pt x="10" y="94"/>
                      </a:lnTo>
                      <a:lnTo>
                        <a:pt x="0" y="147"/>
                      </a:lnTo>
                      <a:lnTo>
                        <a:pt x="50" y="263"/>
                      </a:lnTo>
                      <a:lnTo>
                        <a:pt x="138" y="325"/>
                      </a:lnTo>
                      <a:lnTo>
                        <a:pt x="330" y="316"/>
                      </a:lnTo>
                      <a:lnTo>
                        <a:pt x="401" y="248"/>
                      </a:lnTo>
                      <a:lnTo>
                        <a:pt x="395" y="188"/>
                      </a:lnTo>
                      <a:lnTo>
                        <a:pt x="426" y="151"/>
                      </a:lnTo>
                      <a:lnTo>
                        <a:pt x="401" y="94"/>
                      </a:lnTo>
                      <a:lnTo>
                        <a:pt x="436" y="76"/>
                      </a:lnTo>
                      <a:lnTo>
                        <a:pt x="436" y="44"/>
                      </a:lnTo>
                      <a:lnTo>
                        <a:pt x="406" y="0"/>
                      </a:lnTo>
                      <a:lnTo>
                        <a:pt x="283" y="30"/>
                      </a:lnTo>
                      <a:lnTo>
                        <a:pt x="10" y="18"/>
                      </a:lnTo>
                      <a:close/>
                    </a:path>
                  </a:pathLst>
                </a:custGeom>
                <a:solidFill>
                  <a:srgbClr val="B8B8D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29" name="Freeform 109"/>
                <p:cNvSpPr>
                  <a:spLocks/>
                </p:cNvSpPr>
                <p:nvPr/>
              </p:nvSpPr>
              <p:spPr bwMode="auto">
                <a:xfrm>
                  <a:off x="686" y="958"/>
                  <a:ext cx="134" cy="115"/>
                </a:xfrm>
                <a:custGeom>
                  <a:avLst/>
                  <a:gdLst>
                    <a:gd name="T0" fmla="*/ 2 w 401"/>
                    <a:gd name="T1" fmla="*/ 0 h 346"/>
                    <a:gd name="T2" fmla="*/ 1 w 401"/>
                    <a:gd name="T3" fmla="*/ 0 h 346"/>
                    <a:gd name="T4" fmla="*/ 1 w 401"/>
                    <a:gd name="T5" fmla="*/ 0 h 346"/>
                    <a:gd name="T6" fmla="*/ 1 w 401"/>
                    <a:gd name="T7" fmla="*/ 0 h 346"/>
                    <a:gd name="T8" fmla="*/ 1 w 401"/>
                    <a:gd name="T9" fmla="*/ 0 h 346"/>
                    <a:gd name="T10" fmla="*/ 1 w 401"/>
                    <a:gd name="T11" fmla="*/ 0 h 346"/>
                    <a:gd name="T12" fmla="*/ 1 w 401"/>
                    <a:gd name="T13" fmla="*/ 0 h 346"/>
                    <a:gd name="T14" fmla="*/ 1 w 401"/>
                    <a:gd name="T15" fmla="*/ 0 h 346"/>
                    <a:gd name="T16" fmla="*/ 1 w 401"/>
                    <a:gd name="T17" fmla="*/ 0 h 346"/>
                    <a:gd name="T18" fmla="*/ 1 w 401"/>
                    <a:gd name="T19" fmla="*/ 0 h 346"/>
                    <a:gd name="T20" fmla="*/ 1 w 401"/>
                    <a:gd name="T21" fmla="*/ 0 h 346"/>
                    <a:gd name="T22" fmla="*/ 1 w 401"/>
                    <a:gd name="T23" fmla="*/ 0 h 346"/>
                    <a:gd name="T24" fmla="*/ 1 w 401"/>
                    <a:gd name="T25" fmla="*/ 0 h 346"/>
                    <a:gd name="T26" fmla="*/ 1 w 401"/>
                    <a:gd name="T27" fmla="*/ 0 h 346"/>
                    <a:gd name="T28" fmla="*/ 1 w 401"/>
                    <a:gd name="T29" fmla="*/ 0 h 346"/>
                    <a:gd name="T30" fmla="*/ 1 w 401"/>
                    <a:gd name="T31" fmla="*/ 0 h 346"/>
                    <a:gd name="T32" fmla="*/ 1 w 401"/>
                    <a:gd name="T33" fmla="*/ 0 h 346"/>
                    <a:gd name="T34" fmla="*/ 1 w 401"/>
                    <a:gd name="T35" fmla="*/ 0 h 346"/>
                    <a:gd name="T36" fmla="*/ 1 w 401"/>
                    <a:gd name="T37" fmla="*/ 0 h 346"/>
                    <a:gd name="T38" fmla="*/ 1 w 401"/>
                    <a:gd name="T39" fmla="*/ 0 h 346"/>
                    <a:gd name="T40" fmla="*/ 1 w 401"/>
                    <a:gd name="T41" fmla="*/ 0 h 346"/>
                    <a:gd name="T42" fmla="*/ 1 w 401"/>
                    <a:gd name="T43" fmla="*/ 0 h 346"/>
                    <a:gd name="T44" fmla="*/ 1 w 401"/>
                    <a:gd name="T45" fmla="*/ 0 h 346"/>
                    <a:gd name="T46" fmla="*/ 1 w 401"/>
                    <a:gd name="T47" fmla="*/ 0 h 346"/>
                    <a:gd name="T48" fmla="*/ 1 w 401"/>
                    <a:gd name="T49" fmla="*/ 0 h 346"/>
                    <a:gd name="T50" fmla="*/ 1 w 401"/>
                    <a:gd name="T51" fmla="*/ 0 h 346"/>
                    <a:gd name="T52" fmla="*/ 1 w 401"/>
                    <a:gd name="T53" fmla="*/ 0 h 346"/>
                    <a:gd name="T54" fmla="*/ 0 w 401"/>
                    <a:gd name="T55" fmla="*/ 0 h 346"/>
                    <a:gd name="T56" fmla="*/ 0 w 401"/>
                    <a:gd name="T57" fmla="*/ 0 h 346"/>
                    <a:gd name="T58" fmla="*/ 0 w 401"/>
                    <a:gd name="T59" fmla="*/ 0 h 346"/>
                    <a:gd name="T60" fmla="*/ 1 w 401"/>
                    <a:gd name="T61" fmla="*/ 0 h 346"/>
                    <a:gd name="T62" fmla="*/ 1 w 401"/>
                    <a:gd name="T63" fmla="*/ 0 h 346"/>
                    <a:gd name="T64" fmla="*/ 1 w 401"/>
                    <a:gd name="T65" fmla="*/ 0 h 346"/>
                    <a:gd name="T66" fmla="*/ 1 w 401"/>
                    <a:gd name="T67" fmla="*/ 0 h 346"/>
                    <a:gd name="T68" fmla="*/ 1 w 401"/>
                    <a:gd name="T69" fmla="*/ 0 h 346"/>
                    <a:gd name="T70" fmla="*/ 1 w 401"/>
                    <a:gd name="T71" fmla="*/ 0 h 346"/>
                    <a:gd name="T72" fmla="*/ 0 w 401"/>
                    <a:gd name="T73" fmla="*/ 0 h 346"/>
                    <a:gd name="T74" fmla="*/ 0 w 401"/>
                    <a:gd name="T75" fmla="*/ 0 h 346"/>
                    <a:gd name="T76" fmla="*/ 0 w 401"/>
                    <a:gd name="T77" fmla="*/ 0 h 346"/>
                    <a:gd name="T78" fmla="*/ 0 w 401"/>
                    <a:gd name="T79" fmla="*/ 0 h 346"/>
                    <a:gd name="T80" fmla="*/ 0 w 401"/>
                    <a:gd name="T81" fmla="*/ 0 h 346"/>
                    <a:gd name="T82" fmla="*/ 0 w 401"/>
                    <a:gd name="T83" fmla="*/ 0 h 346"/>
                    <a:gd name="T84" fmla="*/ 0 w 401"/>
                    <a:gd name="T85" fmla="*/ 0 h 346"/>
                    <a:gd name="T86" fmla="*/ 0 w 401"/>
                    <a:gd name="T87" fmla="*/ 0 h 346"/>
                    <a:gd name="T88" fmla="*/ 0 w 401"/>
                    <a:gd name="T89" fmla="*/ 0 h 346"/>
                    <a:gd name="T90" fmla="*/ 0 w 401"/>
                    <a:gd name="T91" fmla="*/ 0 h 346"/>
                    <a:gd name="T92" fmla="*/ 0 w 401"/>
                    <a:gd name="T93" fmla="*/ 0 h 346"/>
                    <a:gd name="T94" fmla="*/ 0 w 401"/>
                    <a:gd name="T95" fmla="*/ 0 h 346"/>
                    <a:gd name="T96" fmla="*/ 0 w 401"/>
                    <a:gd name="T97" fmla="*/ 0 h 346"/>
                    <a:gd name="T98" fmla="*/ 1 w 401"/>
                    <a:gd name="T99" fmla="*/ 0 h 346"/>
                    <a:gd name="T100" fmla="*/ 1 w 401"/>
                    <a:gd name="T101" fmla="*/ 0 h 346"/>
                    <a:gd name="T102" fmla="*/ 1 w 401"/>
                    <a:gd name="T103" fmla="*/ 0 h 346"/>
                    <a:gd name="T104" fmla="*/ 1 w 401"/>
                    <a:gd name="T105" fmla="*/ 0 h 346"/>
                    <a:gd name="T106" fmla="*/ 1 w 401"/>
                    <a:gd name="T107" fmla="*/ 0 h 346"/>
                    <a:gd name="T108" fmla="*/ 1 w 401"/>
                    <a:gd name="T109" fmla="*/ 0 h 346"/>
                    <a:gd name="T110" fmla="*/ 1 w 401"/>
                    <a:gd name="T111" fmla="*/ 0 h 346"/>
                    <a:gd name="T112" fmla="*/ 1 w 401"/>
                    <a:gd name="T113" fmla="*/ 0 h 346"/>
                    <a:gd name="T114" fmla="*/ 1 w 401"/>
                    <a:gd name="T115" fmla="*/ 0 h 346"/>
                    <a:gd name="T116" fmla="*/ 1 w 401"/>
                    <a:gd name="T117" fmla="*/ 1 h 346"/>
                    <a:gd name="T118" fmla="*/ 1 w 401"/>
                    <a:gd name="T119" fmla="*/ 0 h 346"/>
                    <a:gd name="T120" fmla="*/ 2 w 401"/>
                    <a:gd name="T121" fmla="*/ 0 h 346"/>
                    <a:gd name="T122" fmla="*/ 2 w 401"/>
                    <a:gd name="T123" fmla="*/ 0 h 346"/>
                    <a:gd name="T124" fmla="*/ 2 w 401"/>
                    <a:gd name="T125" fmla="*/ 0 h 34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401"/>
                    <a:gd name="T190" fmla="*/ 0 h 346"/>
                    <a:gd name="T191" fmla="*/ 401 w 401"/>
                    <a:gd name="T192" fmla="*/ 346 h 34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401" h="346">
                      <a:moveTo>
                        <a:pt x="390" y="71"/>
                      </a:moveTo>
                      <a:lnTo>
                        <a:pt x="388" y="70"/>
                      </a:lnTo>
                      <a:lnTo>
                        <a:pt x="385" y="70"/>
                      </a:lnTo>
                      <a:lnTo>
                        <a:pt x="383" y="70"/>
                      </a:lnTo>
                      <a:lnTo>
                        <a:pt x="382" y="70"/>
                      </a:lnTo>
                      <a:lnTo>
                        <a:pt x="379" y="70"/>
                      </a:lnTo>
                      <a:lnTo>
                        <a:pt x="377" y="70"/>
                      </a:lnTo>
                      <a:lnTo>
                        <a:pt x="374" y="70"/>
                      </a:lnTo>
                      <a:lnTo>
                        <a:pt x="373" y="71"/>
                      </a:lnTo>
                      <a:lnTo>
                        <a:pt x="371" y="71"/>
                      </a:lnTo>
                      <a:lnTo>
                        <a:pt x="368" y="71"/>
                      </a:lnTo>
                      <a:lnTo>
                        <a:pt x="366" y="71"/>
                      </a:lnTo>
                      <a:lnTo>
                        <a:pt x="365" y="72"/>
                      </a:lnTo>
                      <a:lnTo>
                        <a:pt x="362" y="72"/>
                      </a:lnTo>
                      <a:lnTo>
                        <a:pt x="360" y="72"/>
                      </a:lnTo>
                      <a:lnTo>
                        <a:pt x="357" y="74"/>
                      </a:lnTo>
                      <a:lnTo>
                        <a:pt x="356" y="74"/>
                      </a:lnTo>
                      <a:lnTo>
                        <a:pt x="352" y="74"/>
                      </a:lnTo>
                      <a:lnTo>
                        <a:pt x="351" y="75"/>
                      </a:lnTo>
                      <a:lnTo>
                        <a:pt x="349" y="75"/>
                      </a:lnTo>
                      <a:lnTo>
                        <a:pt x="346" y="76"/>
                      </a:lnTo>
                      <a:lnTo>
                        <a:pt x="344" y="76"/>
                      </a:lnTo>
                      <a:lnTo>
                        <a:pt x="342" y="76"/>
                      </a:lnTo>
                      <a:lnTo>
                        <a:pt x="340" y="77"/>
                      </a:lnTo>
                      <a:lnTo>
                        <a:pt x="338" y="77"/>
                      </a:lnTo>
                      <a:lnTo>
                        <a:pt x="335" y="79"/>
                      </a:lnTo>
                      <a:lnTo>
                        <a:pt x="333" y="79"/>
                      </a:lnTo>
                      <a:lnTo>
                        <a:pt x="332" y="79"/>
                      </a:lnTo>
                      <a:lnTo>
                        <a:pt x="329" y="80"/>
                      </a:lnTo>
                      <a:lnTo>
                        <a:pt x="327" y="80"/>
                      </a:lnTo>
                      <a:lnTo>
                        <a:pt x="324" y="81"/>
                      </a:lnTo>
                      <a:lnTo>
                        <a:pt x="323" y="81"/>
                      </a:lnTo>
                      <a:lnTo>
                        <a:pt x="321" y="81"/>
                      </a:lnTo>
                      <a:lnTo>
                        <a:pt x="318" y="81"/>
                      </a:lnTo>
                      <a:lnTo>
                        <a:pt x="317" y="81"/>
                      </a:lnTo>
                      <a:lnTo>
                        <a:pt x="315" y="81"/>
                      </a:lnTo>
                      <a:lnTo>
                        <a:pt x="314" y="81"/>
                      </a:lnTo>
                      <a:lnTo>
                        <a:pt x="315" y="81"/>
                      </a:lnTo>
                      <a:lnTo>
                        <a:pt x="315" y="80"/>
                      </a:lnTo>
                      <a:lnTo>
                        <a:pt x="316" y="79"/>
                      </a:lnTo>
                      <a:lnTo>
                        <a:pt x="317" y="76"/>
                      </a:lnTo>
                      <a:lnTo>
                        <a:pt x="317" y="74"/>
                      </a:lnTo>
                      <a:lnTo>
                        <a:pt x="318" y="71"/>
                      </a:lnTo>
                      <a:lnTo>
                        <a:pt x="318" y="69"/>
                      </a:lnTo>
                      <a:lnTo>
                        <a:pt x="318" y="68"/>
                      </a:lnTo>
                      <a:lnTo>
                        <a:pt x="318" y="65"/>
                      </a:lnTo>
                      <a:lnTo>
                        <a:pt x="318" y="64"/>
                      </a:lnTo>
                      <a:lnTo>
                        <a:pt x="318" y="62"/>
                      </a:lnTo>
                      <a:lnTo>
                        <a:pt x="317" y="59"/>
                      </a:lnTo>
                      <a:lnTo>
                        <a:pt x="317" y="58"/>
                      </a:lnTo>
                      <a:lnTo>
                        <a:pt x="316" y="55"/>
                      </a:lnTo>
                      <a:lnTo>
                        <a:pt x="315" y="52"/>
                      </a:lnTo>
                      <a:lnTo>
                        <a:pt x="312" y="48"/>
                      </a:lnTo>
                      <a:lnTo>
                        <a:pt x="311" y="47"/>
                      </a:lnTo>
                      <a:lnTo>
                        <a:pt x="310" y="46"/>
                      </a:lnTo>
                      <a:lnTo>
                        <a:pt x="307" y="43"/>
                      </a:lnTo>
                      <a:lnTo>
                        <a:pt x="306" y="42"/>
                      </a:lnTo>
                      <a:lnTo>
                        <a:pt x="304" y="41"/>
                      </a:lnTo>
                      <a:lnTo>
                        <a:pt x="303" y="40"/>
                      </a:lnTo>
                      <a:lnTo>
                        <a:pt x="300" y="38"/>
                      </a:lnTo>
                      <a:lnTo>
                        <a:pt x="299" y="37"/>
                      </a:lnTo>
                      <a:lnTo>
                        <a:pt x="297" y="36"/>
                      </a:lnTo>
                      <a:lnTo>
                        <a:pt x="294" y="35"/>
                      </a:lnTo>
                      <a:lnTo>
                        <a:pt x="293" y="34"/>
                      </a:lnTo>
                      <a:lnTo>
                        <a:pt x="290" y="32"/>
                      </a:lnTo>
                      <a:lnTo>
                        <a:pt x="288" y="31"/>
                      </a:lnTo>
                      <a:lnTo>
                        <a:pt x="286" y="30"/>
                      </a:lnTo>
                      <a:lnTo>
                        <a:pt x="283" y="30"/>
                      </a:lnTo>
                      <a:lnTo>
                        <a:pt x="282" y="30"/>
                      </a:lnTo>
                      <a:lnTo>
                        <a:pt x="279" y="29"/>
                      </a:lnTo>
                      <a:lnTo>
                        <a:pt x="277" y="29"/>
                      </a:lnTo>
                      <a:lnTo>
                        <a:pt x="275" y="27"/>
                      </a:lnTo>
                      <a:lnTo>
                        <a:pt x="272" y="27"/>
                      </a:lnTo>
                      <a:lnTo>
                        <a:pt x="270" y="27"/>
                      </a:lnTo>
                      <a:lnTo>
                        <a:pt x="267" y="27"/>
                      </a:lnTo>
                      <a:lnTo>
                        <a:pt x="265" y="27"/>
                      </a:lnTo>
                      <a:lnTo>
                        <a:pt x="264" y="27"/>
                      </a:lnTo>
                      <a:lnTo>
                        <a:pt x="261" y="27"/>
                      </a:lnTo>
                      <a:lnTo>
                        <a:pt x="259" y="27"/>
                      </a:lnTo>
                      <a:lnTo>
                        <a:pt x="256" y="27"/>
                      </a:lnTo>
                      <a:lnTo>
                        <a:pt x="255" y="29"/>
                      </a:lnTo>
                      <a:lnTo>
                        <a:pt x="253" y="29"/>
                      </a:lnTo>
                      <a:lnTo>
                        <a:pt x="250" y="30"/>
                      </a:lnTo>
                      <a:lnTo>
                        <a:pt x="249" y="30"/>
                      </a:lnTo>
                      <a:lnTo>
                        <a:pt x="248" y="31"/>
                      </a:lnTo>
                      <a:lnTo>
                        <a:pt x="245" y="32"/>
                      </a:lnTo>
                      <a:lnTo>
                        <a:pt x="244" y="34"/>
                      </a:lnTo>
                      <a:lnTo>
                        <a:pt x="242" y="35"/>
                      </a:lnTo>
                      <a:lnTo>
                        <a:pt x="241" y="36"/>
                      </a:lnTo>
                      <a:lnTo>
                        <a:pt x="239" y="38"/>
                      </a:lnTo>
                      <a:lnTo>
                        <a:pt x="238" y="40"/>
                      </a:lnTo>
                      <a:lnTo>
                        <a:pt x="237" y="41"/>
                      </a:lnTo>
                      <a:lnTo>
                        <a:pt x="237" y="43"/>
                      </a:lnTo>
                      <a:lnTo>
                        <a:pt x="236" y="46"/>
                      </a:lnTo>
                      <a:lnTo>
                        <a:pt x="236" y="48"/>
                      </a:lnTo>
                      <a:lnTo>
                        <a:pt x="234" y="51"/>
                      </a:lnTo>
                      <a:lnTo>
                        <a:pt x="234" y="53"/>
                      </a:lnTo>
                      <a:lnTo>
                        <a:pt x="234" y="55"/>
                      </a:lnTo>
                      <a:lnTo>
                        <a:pt x="234" y="58"/>
                      </a:lnTo>
                      <a:lnTo>
                        <a:pt x="234" y="62"/>
                      </a:lnTo>
                      <a:lnTo>
                        <a:pt x="236" y="65"/>
                      </a:lnTo>
                      <a:lnTo>
                        <a:pt x="237" y="68"/>
                      </a:lnTo>
                      <a:lnTo>
                        <a:pt x="239" y="68"/>
                      </a:lnTo>
                      <a:lnTo>
                        <a:pt x="242" y="66"/>
                      </a:lnTo>
                      <a:lnTo>
                        <a:pt x="243" y="64"/>
                      </a:lnTo>
                      <a:lnTo>
                        <a:pt x="243" y="62"/>
                      </a:lnTo>
                      <a:lnTo>
                        <a:pt x="243" y="59"/>
                      </a:lnTo>
                      <a:lnTo>
                        <a:pt x="244" y="57"/>
                      </a:lnTo>
                      <a:lnTo>
                        <a:pt x="244" y="55"/>
                      </a:lnTo>
                      <a:lnTo>
                        <a:pt x="245" y="52"/>
                      </a:lnTo>
                      <a:lnTo>
                        <a:pt x="248" y="49"/>
                      </a:lnTo>
                      <a:lnTo>
                        <a:pt x="249" y="47"/>
                      </a:lnTo>
                      <a:lnTo>
                        <a:pt x="252" y="46"/>
                      </a:lnTo>
                      <a:lnTo>
                        <a:pt x="254" y="44"/>
                      </a:lnTo>
                      <a:lnTo>
                        <a:pt x="258" y="43"/>
                      </a:lnTo>
                      <a:lnTo>
                        <a:pt x="260" y="42"/>
                      </a:lnTo>
                      <a:lnTo>
                        <a:pt x="264" y="42"/>
                      </a:lnTo>
                      <a:lnTo>
                        <a:pt x="267" y="42"/>
                      </a:lnTo>
                      <a:lnTo>
                        <a:pt x="271" y="43"/>
                      </a:lnTo>
                      <a:lnTo>
                        <a:pt x="273" y="44"/>
                      </a:lnTo>
                      <a:lnTo>
                        <a:pt x="277" y="46"/>
                      </a:lnTo>
                      <a:lnTo>
                        <a:pt x="281" y="46"/>
                      </a:lnTo>
                      <a:lnTo>
                        <a:pt x="284" y="48"/>
                      </a:lnTo>
                      <a:lnTo>
                        <a:pt x="286" y="49"/>
                      </a:lnTo>
                      <a:lnTo>
                        <a:pt x="287" y="51"/>
                      </a:lnTo>
                      <a:lnTo>
                        <a:pt x="289" y="51"/>
                      </a:lnTo>
                      <a:lnTo>
                        <a:pt x="290" y="52"/>
                      </a:lnTo>
                      <a:lnTo>
                        <a:pt x="293" y="54"/>
                      </a:lnTo>
                      <a:lnTo>
                        <a:pt x="295" y="57"/>
                      </a:lnTo>
                      <a:lnTo>
                        <a:pt x="295" y="58"/>
                      </a:lnTo>
                      <a:lnTo>
                        <a:pt x="297" y="60"/>
                      </a:lnTo>
                      <a:lnTo>
                        <a:pt x="298" y="63"/>
                      </a:lnTo>
                      <a:lnTo>
                        <a:pt x="298" y="64"/>
                      </a:lnTo>
                      <a:lnTo>
                        <a:pt x="297" y="66"/>
                      </a:lnTo>
                      <a:lnTo>
                        <a:pt x="295" y="69"/>
                      </a:lnTo>
                      <a:lnTo>
                        <a:pt x="294" y="70"/>
                      </a:lnTo>
                      <a:lnTo>
                        <a:pt x="294" y="72"/>
                      </a:lnTo>
                      <a:lnTo>
                        <a:pt x="292" y="74"/>
                      </a:lnTo>
                      <a:lnTo>
                        <a:pt x="290" y="76"/>
                      </a:lnTo>
                      <a:lnTo>
                        <a:pt x="288" y="77"/>
                      </a:lnTo>
                      <a:lnTo>
                        <a:pt x="287" y="80"/>
                      </a:lnTo>
                      <a:lnTo>
                        <a:pt x="283" y="79"/>
                      </a:lnTo>
                      <a:lnTo>
                        <a:pt x="281" y="77"/>
                      </a:lnTo>
                      <a:lnTo>
                        <a:pt x="278" y="76"/>
                      </a:lnTo>
                      <a:lnTo>
                        <a:pt x="276" y="75"/>
                      </a:lnTo>
                      <a:lnTo>
                        <a:pt x="272" y="74"/>
                      </a:lnTo>
                      <a:lnTo>
                        <a:pt x="270" y="74"/>
                      </a:lnTo>
                      <a:lnTo>
                        <a:pt x="266" y="72"/>
                      </a:lnTo>
                      <a:lnTo>
                        <a:pt x="264" y="71"/>
                      </a:lnTo>
                      <a:lnTo>
                        <a:pt x="262" y="71"/>
                      </a:lnTo>
                      <a:lnTo>
                        <a:pt x="260" y="71"/>
                      </a:lnTo>
                      <a:lnTo>
                        <a:pt x="259" y="72"/>
                      </a:lnTo>
                      <a:lnTo>
                        <a:pt x="258" y="75"/>
                      </a:lnTo>
                      <a:lnTo>
                        <a:pt x="258" y="76"/>
                      </a:lnTo>
                      <a:lnTo>
                        <a:pt x="256" y="79"/>
                      </a:lnTo>
                      <a:lnTo>
                        <a:pt x="256" y="81"/>
                      </a:lnTo>
                      <a:lnTo>
                        <a:pt x="256" y="83"/>
                      </a:lnTo>
                      <a:lnTo>
                        <a:pt x="256" y="85"/>
                      </a:lnTo>
                      <a:lnTo>
                        <a:pt x="256" y="87"/>
                      </a:lnTo>
                      <a:lnTo>
                        <a:pt x="258" y="89"/>
                      </a:lnTo>
                      <a:lnTo>
                        <a:pt x="258" y="91"/>
                      </a:lnTo>
                      <a:lnTo>
                        <a:pt x="254" y="92"/>
                      </a:lnTo>
                      <a:lnTo>
                        <a:pt x="252" y="92"/>
                      </a:lnTo>
                      <a:lnTo>
                        <a:pt x="248" y="93"/>
                      </a:lnTo>
                      <a:lnTo>
                        <a:pt x="245" y="93"/>
                      </a:lnTo>
                      <a:lnTo>
                        <a:pt x="242" y="94"/>
                      </a:lnTo>
                      <a:lnTo>
                        <a:pt x="238" y="96"/>
                      </a:lnTo>
                      <a:lnTo>
                        <a:pt x="236" y="96"/>
                      </a:lnTo>
                      <a:lnTo>
                        <a:pt x="232" y="97"/>
                      </a:lnTo>
                      <a:lnTo>
                        <a:pt x="230" y="97"/>
                      </a:lnTo>
                      <a:lnTo>
                        <a:pt x="228" y="97"/>
                      </a:lnTo>
                      <a:lnTo>
                        <a:pt x="226" y="97"/>
                      </a:lnTo>
                      <a:lnTo>
                        <a:pt x="225" y="97"/>
                      </a:lnTo>
                      <a:lnTo>
                        <a:pt x="222" y="97"/>
                      </a:lnTo>
                      <a:lnTo>
                        <a:pt x="221" y="98"/>
                      </a:lnTo>
                      <a:lnTo>
                        <a:pt x="219" y="98"/>
                      </a:lnTo>
                      <a:lnTo>
                        <a:pt x="217" y="98"/>
                      </a:lnTo>
                      <a:lnTo>
                        <a:pt x="215" y="98"/>
                      </a:lnTo>
                      <a:lnTo>
                        <a:pt x="214" y="98"/>
                      </a:lnTo>
                      <a:lnTo>
                        <a:pt x="211" y="98"/>
                      </a:lnTo>
                      <a:lnTo>
                        <a:pt x="210" y="98"/>
                      </a:lnTo>
                      <a:lnTo>
                        <a:pt x="208" y="98"/>
                      </a:lnTo>
                      <a:lnTo>
                        <a:pt x="206" y="99"/>
                      </a:lnTo>
                      <a:lnTo>
                        <a:pt x="204" y="99"/>
                      </a:lnTo>
                      <a:lnTo>
                        <a:pt x="203" y="99"/>
                      </a:lnTo>
                      <a:lnTo>
                        <a:pt x="200" y="99"/>
                      </a:lnTo>
                      <a:lnTo>
                        <a:pt x="199" y="99"/>
                      </a:lnTo>
                      <a:lnTo>
                        <a:pt x="197" y="99"/>
                      </a:lnTo>
                      <a:lnTo>
                        <a:pt x="196" y="99"/>
                      </a:lnTo>
                      <a:lnTo>
                        <a:pt x="193" y="99"/>
                      </a:lnTo>
                      <a:lnTo>
                        <a:pt x="191" y="99"/>
                      </a:lnTo>
                      <a:lnTo>
                        <a:pt x="189" y="99"/>
                      </a:lnTo>
                      <a:lnTo>
                        <a:pt x="188" y="99"/>
                      </a:lnTo>
                      <a:lnTo>
                        <a:pt x="186" y="99"/>
                      </a:lnTo>
                      <a:lnTo>
                        <a:pt x="183" y="99"/>
                      </a:lnTo>
                      <a:lnTo>
                        <a:pt x="182" y="98"/>
                      </a:lnTo>
                      <a:lnTo>
                        <a:pt x="180" y="98"/>
                      </a:lnTo>
                      <a:lnTo>
                        <a:pt x="177" y="98"/>
                      </a:lnTo>
                      <a:lnTo>
                        <a:pt x="174" y="98"/>
                      </a:lnTo>
                      <a:lnTo>
                        <a:pt x="170" y="98"/>
                      </a:lnTo>
                      <a:lnTo>
                        <a:pt x="166" y="97"/>
                      </a:lnTo>
                      <a:lnTo>
                        <a:pt x="164" y="97"/>
                      </a:lnTo>
                      <a:lnTo>
                        <a:pt x="160" y="96"/>
                      </a:lnTo>
                      <a:lnTo>
                        <a:pt x="158" y="96"/>
                      </a:lnTo>
                      <a:lnTo>
                        <a:pt x="154" y="94"/>
                      </a:lnTo>
                      <a:lnTo>
                        <a:pt x="152" y="93"/>
                      </a:lnTo>
                      <a:lnTo>
                        <a:pt x="149" y="92"/>
                      </a:lnTo>
                      <a:lnTo>
                        <a:pt x="152" y="91"/>
                      </a:lnTo>
                      <a:lnTo>
                        <a:pt x="154" y="89"/>
                      </a:lnTo>
                      <a:lnTo>
                        <a:pt x="158" y="88"/>
                      </a:lnTo>
                      <a:lnTo>
                        <a:pt x="160" y="86"/>
                      </a:lnTo>
                      <a:lnTo>
                        <a:pt x="164" y="85"/>
                      </a:lnTo>
                      <a:lnTo>
                        <a:pt x="165" y="85"/>
                      </a:lnTo>
                      <a:lnTo>
                        <a:pt x="166" y="85"/>
                      </a:lnTo>
                      <a:lnTo>
                        <a:pt x="168" y="81"/>
                      </a:lnTo>
                      <a:lnTo>
                        <a:pt x="171" y="79"/>
                      </a:lnTo>
                      <a:lnTo>
                        <a:pt x="174" y="76"/>
                      </a:lnTo>
                      <a:lnTo>
                        <a:pt x="176" y="74"/>
                      </a:lnTo>
                      <a:lnTo>
                        <a:pt x="177" y="71"/>
                      </a:lnTo>
                      <a:lnTo>
                        <a:pt x="180" y="69"/>
                      </a:lnTo>
                      <a:lnTo>
                        <a:pt x="182" y="66"/>
                      </a:lnTo>
                      <a:lnTo>
                        <a:pt x="183" y="64"/>
                      </a:lnTo>
                      <a:lnTo>
                        <a:pt x="185" y="62"/>
                      </a:lnTo>
                      <a:lnTo>
                        <a:pt x="187" y="59"/>
                      </a:lnTo>
                      <a:lnTo>
                        <a:pt x="188" y="57"/>
                      </a:lnTo>
                      <a:lnTo>
                        <a:pt x="189" y="54"/>
                      </a:lnTo>
                      <a:lnTo>
                        <a:pt x="189" y="52"/>
                      </a:lnTo>
                      <a:lnTo>
                        <a:pt x="191" y="49"/>
                      </a:lnTo>
                      <a:lnTo>
                        <a:pt x="191" y="47"/>
                      </a:lnTo>
                      <a:lnTo>
                        <a:pt x="192" y="44"/>
                      </a:lnTo>
                      <a:lnTo>
                        <a:pt x="192" y="42"/>
                      </a:lnTo>
                      <a:lnTo>
                        <a:pt x="192" y="40"/>
                      </a:lnTo>
                      <a:lnTo>
                        <a:pt x="192" y="37"/>
                      </a:lnTo>
                      <a:lnTo>
                        <a:pt x="192" y="36"/>
                      </a:lnTo>
                      <a:lnTo>
                        <a:pt x="191" y="34"/>
                      </a:lnTo>
                      <a:lnTo>
                        <a:pt x="191" y="31"/>
                      </a:lnTo>
                      <a:lnTo>
                        <a:pt x="189" y="29"/>
                      </a:lnTo>
                      <a:lnTo>
                        <a:pt x="189" y="27"/>
                      </a:lnTo>
                      <a:lnTo>
                        <a:pt x="188" y="25"/>
                      </a:lnTo>
                      <a:lnTo>
                        <a:pt x="187" y="23"/>
                      </a:lnTo>
                      <a:lnTo>
                        <a:pt x="186" y="21"/>
                      </a:lnTo>
                      <a:lnTo>
                        <a:pt x="186" y="19"/>
                      </a:lnTo>
                      <a:lnTo>
                        <a:pt x="183" y="18"/>
                      </a:lnTo>
                      <a:lnTo>
                        <a:pt x="182" y="15"/>
                      </a:lnTo>
                      <a:lnTo>
                        <a:pt x="181" y="14"/>
                      </a:lnTo>
                      <a:lnTo>
                        <a:pt x="180" y="13"/>
                      </a:lnTo>
                      <a:lnTo>
                        <a:pt x="177" y="10"/>
                      </a:lnTo>
                      <a:lnTo>
                        <a:pt x="176" y="9"/>
                      </a:lnTo>
                      <a:lnTo>
                        <a:pt x="174" y="8"/>
                      </a:lnTo>
                      <a:lnTo>
                        <a:pt x="172" y="7"/>
                      </a:lnTo>
                      <a:lnTo>
                        <a:pt x="170" y="6"/>
                      </a:lnTo>
                      <a:lnTo>
                        <a:pt x="168" y="4"/>
                      </a:lnTo>
                      <a:lnTo>
                        <a:pt x="165" y="3"/>
                      </a:lnTo>
                      <a:lnTo>
                        <a:pt x="164" y="3"/>
                      </a:lnTo>
                      <a:lnTo>
                        <a:pt x="160" y="2"/>
                      </a:lnTo>
                      <a:lnTo>
                        <a:pt x="158" y="1"/>
                      </a:lnTo>
                      <a:lnTo>
                        <a:pt x="155" y="0"/>
                      </a:lnTo>
                      <a:lnTo>
                        <a:pt x="153" y="0"/>
                      </a:lnTo>
                      <a:lnTo>
                        <a:pt x="151" y="0"/>
                      </a:lnTo>
                      <a:lnTo>
                        <a:pt x="148" y="0"/>
                      </a:lnTo>
                      <a:lnTo>
                        <a:pt x="144" y="0"/>
                      </a:lnTo>
                      <a:lnTo>
                        <a:pt x="142" y="0"/>
                      </a:lnTo>
                      <a:lnTo>
                        <a:pt x="140" y="0"/>
                      </a:lnTo>
                      <a:lnTo>
                        <a:pt x="137" y="0"/>
                      </a:lnTo>
                      <a:lnTo>
                        <a:pt x="135" y="1"/>
                      </a:lnTo>
                      <a:lnTo>
                        <a:pt x="132" y="1"/>
                      </a:lnTo>
                      <a:lnTo>
                        <a:pt x="129" y="2"/>
                      </a:lnTo>
                      <a:lnTo>
                        <a:pt x="126" y="2"/>
                      </a:lnTo>
                      <a:lnTo>
                        <a:pt x="124" y="3"/>
                      </a:lnTo>
                      <a:lnTo>
                        <a:pt x="123" y="4"/>
                      </a:lnTo>
                      <a:lnTo>
                        <a:pt x="119" y="6"/>
                      </a:lnTo>
                      <a:lnTo>
                        <a:pt x="116" y="7"/>
                      </a:lnTo>
                      <a:lnTo>
                        <a:pt x="114" y="8"/>
                      </a:lnTo>
                      <a:lnTo>
                        <a:pt x="113" y="9"/>
                      </a:lnTo>
                      <a:lnTo>
                        <a:pt x="110" y="10"/>
                      </a:lnTo>
                      <a:lnTo>
                        <a:pt x="108" y="13"/>
                      </a:lnTo>
                      <a:lnTo>
                        <a:pt x="106" y="14"/>
                      </a:lnTo>
                      <a:lnTo>
                        <a:pt x="104" y="17"/>
                      </a:lnTo>
                      <a:lnTo>
                        <a:pt x="102" y="18"/>
                      </a:lnTo>
                      <a:lnTo>
                        <a:pt x="99" y="20"/>
                      </a:lnTo>
                      <a:lnTo>
                        <a:pt x="98" y="21"/>
                      </a:lnTo>
                      <a:lnTo>
                        <a:pt x="96" y="24"/>
                      </a:lnTo>
                      <a:lnTo>
                        <a:pt x="95" y="26"/>
                      </a:lnTo>
                      <a:lnTo>
                        <a:pt x="93" y="27"/>
                      </a:lnTo>
                      <a:lnTo>
                        <a:pt x="92" y="30"/>
                      </a:lnTo>
                      <a:lnTo>
                        <a:pt x="91" y="32"/>
                      </a:lnTo>
                      <a:lnTo>
                        <a:pt x="90" y="35"/>
                      </a:lnTo>
                      <a:lnTo>
                        <a:pt x="91" y="37"/>
                      </a:lnTo>
                      <a:lnTo>
                        <a:pt x="95" y="38"/>
                      </a:lnTo>
                      <a:lnTo>
                        <a:pt x="97" y="37"/>
                      </a:lnTo>
                      <a:lnTo>
                        <a:pt x="99" y="35"/>
                      </a:lnTo>
                      <a:lnTo>
                        <a:pt x="103" y="31"/>
                      </a:lnTo>
                      <a:lnTo>
                        <a:pt x="106" y="29"/>
                      </a:lnTo>
                      <a:lnTo>
                        <a:pt x="109" y="27"/>
                      </a:lnTo>
                      <a:lnTo>
                        <a:pt x="113" y="24"/>
                      </a:lnTo>
                      <a:lnTo>
                        <a:pt x="116" y="23"/>
                      </a:lnTo>
                      <a:lnTo>
                        <a:pt x="118" y="21"/>
                      </a:lnTo>
                      <a:lnTo>
                        <a:pt x="120" y="21"/>
                      </a:lnTo>
                      <a:lnTo>
                        <a:pt x="121" y="20"/>
                      </a:lnTo>
                      <a:lnTo>
                        <a:pt x="124" y="20"/>
                      </a:lnTo>
                      <a:lnTo>
                        <a:pt x="125" y="19"/>
                      </a:lnTo>
                      <a:lnTo>
                        <a:pt x="127" y="19"/>
                      </a:lnTo>
                      <a:lnTo>
                        <a:pt x="130" y="18"/>
                      </a:lnTo>
                      <a:lnTo>
                        <a:pt x="131" y="18"/>
                      </a:lnTo>
                      <a:lnTo>
                        <a:pt x="134" y="18"/>
                      </a:lnTo>
                      <a:lnTo>
                        <a:pt x="135" y="18"/>
                      </a:lnTo>
                      <a:lnTo>
                        <a:pt x="137" y="18"/>
                      </a:lnTo>
                      <a:lnTo>
                        <a:pt x="138" y="18"/>
                      </a:lnTo>
                      <a:lnTo>
                        <a:pt x="141" y="18"/>
                      </a:lnTo>
                      <a:lnTo>
                        <a:pt x="143" y="18"/>
                      </a:lnTo>
                      <a:lnTo>
                        <a:pt x="144" y="18"/>
                      </a:lnTo>
                      <a:lnTo>
                        <a:pt x="147" y="19"/>
                      </a:lnTo>
                      <a:lnTo>
                        <a:pt x="149" y="19"/>
                      </a:lnTo>
                      <a:lnTo>
                        <a:pt x="151" y="20"/>
                      </a:lnTo>
                      <a:lnTo>
                        <a:pt x="153" y="21"/>
                      </a:lnTo>
                      <a:lnTo>
                        <a:pt x="155" y="23"/>
                      </a:lnTo>
                      <a:lnTo>
                        <a:pt x="158" y="23"/>
                      </a:lnTo>
                      <a:lnTo>
                        <a:pt x="160" y="24"/>
                      </a:lnTo>
                      <a:lnTo>
                        <a:pt x="161" y="25"/>
                      </a:lnTo>
                      <a:lnTo>
                        <a:pt x="164" y="26"/>
                      </a:lnTo>
                      <a:lnTo>
                        <a:pt x="165" y="27"/>
                      </a:lnTo>
                      <a:lnTo>
                        <a:pt x="168" y="27"/>
                      </a:lnTo>
                      <a:lnTo>
                        <a:pt x="169" y="29"/>
                      </a:lnTo>
                      <a:lnTo>
                        <a:pt x="170" y="30"/>
                      </a:lnTo>
                      <a:lnTo>
                        <a:pt x="172" y="31"/>
                      </a:lnTo>
                      <a:lnTo>
                        <a:pt x="174" y="35"/>
                      </a:lnTo>
                      <a:lnTo>
                        <a:pt x="176" y="36"/>
                      </a:lnTo>
                      <a:lnTo>
                        <a:pt x="176" y="40"/>
                      </a:lnTo>
                      <a:lnTo>
                        <a:pt x="176" y="42"/>
                      </a:lnTo>
                      <a:lnTo>
                        <a:pt x="176" y="44"/>
                      </a:lnTo>
                      <a:lnTo>
                        <a:pt x="175" y="46"/>
                      </a:lnTo>
                      <a:lnTo>
                        <a:pt x="175" y="47"/>
                      </a:lnTo>
                      <a:lnTo>
                        <a:pt x="174" y="49"/>
                      </a:lnTo>
                      <a:lnTo>
                        <a:pt x="172" y="52"/>
                      </a:lnTo>
                      <a:lnTo>
                        <a:pt x="171" y="53"/>
                      </a:lnTo>
                      <a:lnTo>
                        <a:pt x="170" y="55"/>
                      </a:lnTo>
                      <a:lnTo>
                        <a:pt x="169" y="57"/>
                      </a:lnTo>
                      <a:lnTo>
                        <a:pt x="168" y="59"/>
                      </a:lnTo>
                      <a:lnTo>
                        <a:pt x="166" y="62"/>
                      </a:lnTo>
                      <a:lnTo>
                        <a:pt x="165" y="63"/>
                      </a:lnTo>
                      <a:lnTo>
                        <a:pt x="163" y="65"/>
                      </a:lnTo>
                      <a:lnTo>
                        <a:pt x="161" y="69"/>
                      </a:lnTo>
                      <a:lnTo>
                        <a:pt x="159" y="70"/>
                      </a:lnTo>
                      <a:lnTo>
                        <a:pt x="158" y="71"/>
                      </a:lnTo>
                      <a:lnTo>
                        <a:pt x="154" y="72"/>
                      </a:lnTo>
                      <a:lnTo>
                        <a:pt x="153" y="75"/>
                      </a:lnTo>
                      <a:lnTo>
                        <a:pt x="149" y="76"/>
                      </a:lnTo>
                      <a:lnTo>
                        <a:pt x="147" y="77"/>
                      </a:lnTo>
                      <a:lnTo>
                        <a:pt x="144" y="79"/>
                      </a:lnTo>
                      <a:lnTo>
                        <a:pt x="142" y="80"/>
                      </a:lnTo>
                      <a:lnTo>
                        <a:pt x="140" y="80"/>
                      </a:lnTo>
                      <a:lnTo>
                        <a:pt x="137" y="81"/>
                      </a:lnTo>
                      <a:lnTo>
                        <a:pt x="135" y="81"/>
                      </a:lnTo>
                      <a:lnTo>
                        <a:pt x="134" y="82"/>
                      </a:lnTo>
                      <a:lnTo>
                        <a:pt x="130" y="83"/>
                      </a:lnTo>
                      <a:lnTo>
                        <a:pt x="129" y="85"/>
                      </a:lnTo>
                      <a:lnTo>
                        <a:pt x="127" y="83"/>
                      </a:lnTo>
                      <a:lnTo>
                        <a:pt x="125" y="82"/>
                      </a:lnTo>
                      <a:lnTo>
                        <a:pt x="124" y="81"/>
                      </a:lnTo>
                      <a:lnTo>
                        <a:pt x="123" y="81"/>
                      </a:lnTo>
                      <a:lnTo>
                        <a:pt x="119" y="79"/>
                      </a:lnTo>
                      <a:lnTo>
                        <a:pt x="116" y="76"/>
                      </a:lnTo>
                      <a:lnTo>
                        <a:pt x="114" y="74"/>
                      </a:lnTo>
                      <a:lnTo>
                        <a:pt x="112" y="71"/>
                      </a:lnTo>
                      <a:lnTo>
                        <a:pt x="110" y="69"/>
                      </a:lnTo>
                      <a:lnTo>
                        <a:pt x="108" y="66"/>
                      </a:lnTo>
                      <a:lnTo>
                        <a:pt x="107" y="64"/>
                      </a:lnTo>
                      <a:lnTo>
                        <a:pt x="104" y="62"/>
                      </a:lnTo>
                      <a:lnTo>
                        <a:pt x="103" y="58"/>
                      </a:lnTo>
                      <a:lnTo>
                        <a:pt x="102" y="55"/>
                      </a:lnTo>
                      <a:lnTo>
                        <a:pt x="99" y="53"/>
                      </a:lnTo>
                      <a:lnTo>
                        <a:pt x="98" y="51"/>
                      </a:lnTo>
                      <a:lnTo>
                        <a:pt x="97" y="48"/>
                      </a:lnTo>
                      <a:lnTo>
                        <a:pt x="96" y="46"/>
                      </a:lnTo>
                      <a:lnTo>
                        <a:pt x="95" y="44"/>
                      </a:lnTo>
                      <a:lnTo>
                        <a:pt x="93" y="44"/>
                      </a:lnTo>
                      <a:lnTo>
                        <a:pt x="92" y="46"/>
                      </a:lnTo>
                      <a:lnTo>
                        <a:pt x="92" y="47"/>
                      </a:lnTo>
                      <a:lnTo>
                        <a:pt x="92" y="51"/>
                      </a:lnTo>
                      <a:lnTo>
                        <a:pt x="92" y="53"/>
                      </a:lnTo>
                      <a:lnTo>
                        <a:pt x="92" y="57"/>
                      </a:lnTo>
                      <a:lnTo>
                        <a:pt x="93" y="59"/>
                      </a:lnTo>
                      <a:lnTo>
                        <a:pt x="93" y="63"/>
                      </a:lnTo>
                      <a:lnTo>
                        <a:pt x="93" y="65"/>
                      </a:lnTo>
                      <a:lnTo>
                        <a:pt x="95" y="69"/>
                      </a:lnTo>
                      <a:lnTo>
                        <a:pt x="96" y="71"/>
                      </a:lnTo>
                      <a:lnTo>
                        <a:pt x="96" y="74"/>
                      </a:lnTo>
                      <a:lnTo>
                        <a:pt x="97" y="76"/>
                      </a:lnTo>
                      <a:lnTo>
                        <a:pt x="98" y="79"/>
                      </a:lnTo>
                      <a:lnTo>
                        <a:pt x="101" y="81"/>
                      </a:lnTo>
                      <a:lnTo>
                        <a:pt x="101" y="83"/>
                      </a:lnTo>
                      <a:lnTo>
                        <a:pt x="103" y="86"/>
                      </a:lnTo>
                      <a:lnTo>
                        <a:pt x="104" y="88"/>
                      </a:lnTo>
                      <a:lnTo>
                        <a:pt x="107" y="91"/>
                      </a:lnTo>
                      <a:lnTo>
                        <a:pt x="104" y="91"/>
                      </a:lnTo>
                      <a:lnTo>
                        <a:pt x="103" y="92"/>
                      </a:lnTo>
                      <a:lnTo>
                        <a:pt x="101" y="92"/>
                      </a:lnTo>
                      <a:lnTo>
                        <a:pt x="99" y="92"/>
                      </a:lnTo>
                      <a:lnTo>
                        <a:pt x="97" y="92"/>
                      </a:lnTo>
                      <a:lnTo>
                        <a:pt x="95" y="92"/>
                      </a:lnTo>
                      <a:lnTo>
                        <a:pt x="93" y="92"/>
                      </a:lnTo>
                      <a:lnTo>
                        <a:pt x="91" y="93"/>
                      </a:lnTo>
                      <a:lnTo>
                        <a:pt x="90" y="93"/>
                      </a:lnTo>
                      <a:lnTo>
                        <a:pt x="87" y="93"/>
                      </a:lnTo>
                      <a:lnTo>
                        <a:pt x="86" y="93"/>
                      </a:lnTo>
                      <a:lnTo>
                        <a:pt x="84" y="93"/>
                      </a:lnTo>
                      <a:lnTo>
                        <a:pt x="82" y="93"/>
                      </a:lnTo>
                      <a:lnTo>
                        <a:pt x="80" y="93"/>
                      </a:lnTo>
                      <a:lnTo>
                        <a:pt x="78" y="93"/>
                      </a:lnTo>
                      <a:lnTo>
                        <a:pt x="76" y="93"/>
                      </a:lnTo>
                      <a:lnTo>
                        <a:pt x="74" y="93"/>
                      </a:lnTo>
                      <a:lnTo>
                        <a:pt x="73" y="93"/>
                      </a:lnTo>
                      <a:lnTo>
                        <a:pt x="70" y="93"/>
                      </a:lnTo>
                      <a:lnTo>
                        <a:pt x="69" y="93"/>
                      </a:lnTo>
                      <a:lnTo>
                        <a:pt x="67" y="92"/>
                      </a:lnTo>
                      <a:lnTo>
                        <a:pt x="65" y="92"/>
                      </a:lnTo>
                      <a:lnTo>
                        <a:pt x="63" y="92"/>
                      </a:lnTo>
                      <a:lnTo>
                        <a:pt x="61" y="92"/>
                      </a:lnTo>
                      <a:lnTo>
                        <a:pt x="59" y="92"/>
                      </a:lnTo>
                      <a:lnTo>
                        <a:pt x="57" y="92"/>
                      </a:lnTo>
                      <a:lnTo>
                        <a:pt x="56" y="91"/>
                      </a:lnTo>
                      <a:lnTo>
                        <a:pt x="53" y="91"/>
                      </a:lnTo>
                      <a:lnTo>
                        <a:pt x="50" y="91"/>
                      </a:lnTo>
                      <a:lnTo>
                        <a:pt x="47" y="89"/>
                      </a:lnTo>
                      <a:lnTo>
                        <a:pt x="45" y="89"/>
                      </a:lnTo>
                      <a:lnTo>
                        <a:pt x="42" y="88"/>
                      </a:lnTo>
                      <a:lnTo>
                        <a:pt x="41" y="87"/>
                      </a:lnTo>
                      <a:lnTo>
                        <a:pt x="39" y="87"/>
                      </a:lnTo>
                      <a:lnTo>
                        <a:pt x="36" y="86"/>
                      </a:lnTo>
                      <a:lnTo>
                        <a:pt x="33" y="85"/>
                      </a:lnTo>
                      <a:lnTo>
                        <a:pt x="29" y="83"/>
                      </a:lnTo>
                      <a:lnTo>
                        <a:pt x="26" y="82"/>
                      </a:lnTo>
                      <a:lnTo>
                        <a:pt x="24" y="81"/>
                      </a:lnTo>
                      <a:lnTo>
                        <a:pt x="20" y="80"/>
                      </a:lnTo>
                      <a:lnTo>
                        <a:pt x="18" y="77"/>
                      </a:lnTo>
                      <a:lnTo>
                        <a:pt x="15" y="75"/>
                      </a:lnTo>
                      <a:lnTo>
                        <a:pt x="13" y="74"/>
                      </a:lnTo>
                      <a:lnTo>
                        <a:pt x="11" y="71"/>
                      </a:lnTo>
                      <a:lnTo>
                        <a:pt x="8" y="69"/>
                      </a:lnTo>
                      <a:lnTo>
                        <a:pt x="6" y="68"/>
                      </a:lnTo>
                      <a:lnTo>
                        <a:pt x="5" y="65"/>
                      </a:lnTo>
                      <a:lnTo>
                        <a:pt x="3" y="63"/>
                      </a:lnTo>
                      <a:lnTo>
                        <a:pt x="1" y="62"/>
                      </a:lnTo>
                      <a:lnTo>
                        <a:pt x="0" y="63"/>
                      </a:lnTo>
                      <a:lnTo>
                        <a:pt x="0" y="64"/>
                      </a:lnTo>
                      <a:lnTo>
                        <a:pt x="1" y="65"/>
                      </a:lnTo>
                      <a:lnTo>
                        <a:pt x="2" y="68"/>
                      </a:lnTo>
                      <a:lnTo>
                        <a:pt x="5" y="70"/>
                      </a:lnTo>
                      <a:lnTo>
                        <a:pt x="7" y="72"/>
                      </a:lnTo>
                      <a:lnTo>
                        <a:pt x="9" y="75"/>
                      </a:lnTo>
                      <a:lnTo>
                        <a:pt x="11" y="77"/>
                      </a:lnTo>
                      <a:lnTo>
                        <a:pt x="13" y="80"/>
                      </a:lnTo>
                      <a:lnTo>
                        <a:pt x="15" y="82"/>
                      </a:lnTo>
                      <a:lnTo>
                        <a:pt x="18" y="85"/>
                      </a:lnTo>
                      <a:lnTo>
                        <a:pt x="20" y="87"/>
                      </a:lnTo>
                      <a:lnTo>
                        <a:pt x="23" y="89"/>
                      </a:lnTo>
                      <a:lnTo>
                        <a:pt x="25" y="91"/>
                      </a:lnTo>
                      <a:lnTo>
                        <a:pt x="28" y="93"/>
                      </a:lnTo>
                      <a:lnTo>
                        <a:pt x="30" y="94"/>
                      </a:lnTo>
                      <a:lnTo>
                        <a:pt x="33" y="97"/>
                      </a:lnTo>
                      <a:lnTo>
                        <a:pt x="35" y="98"/>
                      </a:lnTo>
                      <a:lnTo>
                        <a:pt x="37" y="100"/>
                      </a:lnTo>
                      <a:lnTo>
                        <a:pt x="40" y="102"/>
                      </a:lnTo>
                      <a:lnTo>
                        <a:pt x="42" y="103"/>
                      </a:lnTo>
                      <a:lnTo>
                        <a:pt x="46" y="104"/>
                      </a:lnTo>
                      <a:lnTo>
                        <a:pt x="48" y="105"/>
                      </a:lnTo>
                      <a:lnTo>
                        <a:pt x="51" y="106"/>
                      </a:lnTo>
                      <a:lnTo>
                        <a:pt x="54" y="106"/>
                      </a:lnTo>
                      <a:lnTo>
                        <a:pt x="57" y="108"/>
                      </a:lnTo>
                      <a:lnTo>
                        <a:pt x="61" y="109"/>
                      </a:lnTo>
                      <a:lnTo>
                        <a:pt x="63" y="109"/>
                      </a:lnTo>
                      <a:lnTo>
                        <a:pt x="67" y="110"/>
                      </a:lnTo>
                      <a:lnTo>
                        <a:pt x="68" y="110"/>
                      </a:lnTo>
                      <a:lnTo>
                        <a:pt x="70" y="111"/>
                      </a:lnTo>
                      <a:lnTo>
                        <a:pt x="71" y="111"/>
                      </a:lnTo>
                      <a:lnTo>
                        <a:pt x="74" y="111"/>
                      </a:lnTo>
                      <a:lnTo>
                        <a:pt x="75" y="111"/>
                      </a:lnTo>
                      <a:lnTo>
                        <a:pt x="78" y="111"/>
                      </a:lnTo>
                      <a:lnTo>
                        <a:pt x="79" y="111"/>
                      </a:lnTo>
                      <a:lnTo>
                        <a:pt x="81" y="113"/>
                      </a:lnTo>
                      <a:lnTo>
                        <a:pt x="82" y="113"/>
                      </a:lnTo>
                      <a:lnTo>
                        <a:pt x="85" y="113"/>
                      </a:lnTo>
                      <a:lnTo>
                        <a:pt x="86" y="113"/>
                      </a:lnTo>
                      <a:lnTo>
                        <a:pt x="88" y="113"/>
                      </a:lnTo>
                      <a:lnTo>
                        <a:pt x="91" y="113"/>
                      </a:lnTo>
                      <a:lnTo>
                        <a:pt x="93" y="113"/>
                      </a:lnTo>
                      <a:lnTo>
                        <a:pt x="96" y="113"/>
                      </a:lnTo>
                      <a:lnTo>
                        <a:pt x="98" y="113"/>
                      </a:lnTo>
                      <a:lnTo>
                        <a:pt x="101" y="113"/>
                      </a:lnTo>
                      <a:lnTo>
                        <a:pt x="103" y="113"/>
                      </a:lnTo>
                      <a:lnTo>
                        <a:pt x="106" y="111"/>
                      </a:lnTo>
                      <a:lnTo>
                        <a:pt x="108" y="111"/>
                      </a:lnTo>
                      <a:lnTo>
                        <a:pt x="110" y="111"/>
                      </a:lnTo>
                      <a:lnTo>
                        <a:pt x="113" y="110"/>
                      </a:lnTo>
                      <a:lnTo>
                        <a:pt x="115" y="110"/>
                      </a:lnTo>
                      <a:lnTo>
                        <a:pt x="118" y="109"/>
                      </a:lnTo>
                      <a:lnTo>
                        <a:pt x="120" y="109"/>
                      </a:lnTo>
                      <a:lnTo>
                        <a:pt x="123" y="108"/>
                      </a:lnTo>
                      <a:lnTo>
                        <a:pt x="124" y="108"/>
                      </a:lnTo>
                      <a:lnTo>
                        <a:pt x="126" y="106"/>
                      </a:lnTo>
                      <a:lnTo>
                        <a:pt x="130" y="108"/>
                      </a:lnTo>
                      <a:lnTo>
                        <a:pt x="132" y="109"/>
                      </a:lnTo>
                      <a:lnTo>
                        <a:pt x="135" y="110"/>
                      </a:lnTo>
                      <a:lnTo>
                        <a:pt x="136" y="111"/>
                      </a:lnTo>
                      <a:lnTo>
                        <a:pt x="138" y="111"/>
                      </a:lnTo>
                      <a:lnTo>
                        <a:pt x="140" y="113"/>
                      </a:lnTo>
                      <a:lnTo>
                        <a:pt x="142" y="113"/>
                      </a:lnTo>
                      <a:lnTo>
                        <a:pt x="143" y="114"/>
                      </a:lnTo>
                      <a:lnTo>
                        <a:pt x="144" y="114"/>
                      </a:lnTo>
                      <a:lnTo>
                        <a:pt x="147" y="115"/>
                      </a:lnTo>
                      <a:lnTo>
                        <a:pt x="149" y="115"/>
                      </a:lnTo>
                      <a:lnTo>
                        <a:pt x="151" y="115"/>
                      </a:lnTo>
                      <a:lnTo>
                        <a:pt x="153" y="116"/>
                      </a:lnTo>
                      <a:lnTo>
                        <a:pt x="154" y="116"/>
                      </a:lnTo>
                      <a:lnTo>
                        <a:pt x="157" y="116"/>
                      </a:lnTo>
                      <a:lnTo>
                        <a:pt x="159" y="117"/>
                      </a:lnTo>
                      <a:lnTo>
                        <a:pt x="160" y="117"/>
                      </a:lnTo>
                      <a:lnTo>
                        <a:pt x="163" y="117"/>
                      </a:lnTo>
                      <a:lnTo>
                        <a:pt x="164" y="117"/>
                      </a:lnTo>
                      <a:lnTo>
                        <a:pt x="166" y="119"/>
                      </a:lnTo>
                      <a:lnTo>
                        <a:pt x="168" y="119"/>
                      </a:lnTo>
                      <a:lnTo>
                        <a:pt x="170" y="119"/>
                      </a:lnTo>
                      <a:lnTo>
                        <a:pt x="172" y="119"/>
                      </a:lnTo>
                      <a:lnTo>
                        <a:pt x="175" y="119"/>
                      </a:lnTo>
                      <a:lnTo>
                        <a:pt x="176" y="119"/>
                      </a:lnTo>
                      <a:lnTo>
                        <a:pt x="179" y="120"/>
                      </a:lnTo>
                      <a:lnTo>
                        <a:pt x="181" y="120"/>
                      </a:lnTo>
                      <a:lnTo>
                        <a:pt x="183" y="120"/>
                      </a:lnTo>
                      <a:lnTo>
                        <a:pt x="185" y="120"/>
                      </a:lnTo>
                      <a:lnTo>
                        <a:pt x="187" y="120"/>
                      </a:lnTo>
                      <a:lnTo>
                        <a:pt x="189" y="120"/>
                      </a:lnTo>
                      <a:lnTo>
                        <a:pt x="191" y="120"/>
                      </a:lnTo>
                      <a:lnTo>
                        <a:pt x="193" y="120"/>
                      </a:lnTo>
                      <a:lnTo>
                        <a:pt x="196" y="120"/>
                      </a:lnTo>
                      <a:lnTo>
                        <a:pt x="198" y="119"/>
                      </a:lnTo>
                      <a:lnTo>
                        <a:pt x="200" y="119"/>
                      </a:lnTo>
                      <a:lnTo>
                        <a:pt x="203" y="119"/>
                      </a:lnTo>
                      <a:lnTo>
                        <a:pt x="205" y="119"/>
                      </a:lnTo>
                      <a:lnTo>
                        <a:pt x="208" y="117"/>
                      </a:lnTo>
                      <a:lnTo>
                        <a:pt x="210" y="117"/>
                      </a:lnTo>
                      <a:lnTo>
                        <a:pt x="213" y="117"/>
                      </a:lnTo>
                      <a:lnTo>
                        <a:pt x="215" y="116"/>
                      </a:lnTo>
                      <a:lnTo>
                        <a:pt x="217" y="116"/>
                      </a:lnTo>
                      <a:lnTo>
                        <a:pt x="220" y="115"/>
                      </a:lnTo>
                      <a:lnTo>
                        <a:pt x="222" y="115"/>
                      </a:lnTo>
                      <a:lnTo>
                        <a:pt x="225" y="114"/>
                      </a:lnTo>
                      <a:lnTo>
                        <a:pt x="227" y="114"/>
                      </a:lnTo>
                      <a:lnTo>
                        <a:pt x="230" y="113"/>
                      </a:lnTo>
                      <a:lnTo>
                        <a:pt x="232" y="113"/>
                      </a:lnTo>
                      <a:lnTo>
                        <a:pt x="234" y="111"/>
                      </a:lnTo>
                      <a:lnTo>
                        <a:pt x="237" y="110"/>
                      </a:lnTo>
                      <a:lnTo>
                        <a:pt x="241" y="110"/>
                      </a:lnTo>
                      <a:lnTo>
                        <a:pt x="242" y="109"/>
                      </a:lnTo>
                      <a:lnTo>
                        <a:pt x="245" y="109"/>
                      </a:lnTo>
                      <a:lnTo>
                        <a:pt x="248" y="108"/>
                      </a:lnTo>
                      <a:lnTo>
                        <a:pt x="250" y="106"/>
                      </a:lnTo>
                      <a:lnTo>
                        <a:pt x="253" y="106"/>
                      </a:lnTo>
                      <a:lnTo>
                        <a:pt x="255" y="105"/>
                      </a:lnTo>
                      <a:lnTo>
                        <a:pt x="258" y="104"/>
                      </a:lnTo>
                      <a:lnTo>
                        <a:pt x="260" y="104"/>
                      </a:lnTo>
                      <a:lnTo>
                        <a:pt x="264" y="103"/>
                      </a:lnTo>
                      <a:lnTo>
                        <a:pt x="266" y="103"/>
                      </a:lnTo>
                      <a:lnTo>
                        <a:pt x="269" y="105"/>
                      </a:lnTo>
                      <a:lnTo>
                        <a:pt x="270" y="106"/>
                      </a:lnTo>
                      <a:lnTo>
                        <a:pt x="272" y="109"/>
                      </a:lnTo>
                      <a:lnTo>
                        <a:pt x="276" y="110"/>
                      </a:lnTo>
                      <a:lnTo>
                        <a:pt x="278" y="111"/>
                      </a:lnTo>
                      <a:lnTo>
                        <a:pt x="282" y="114"/>
                      </a:lnTo>
                      <a:lnTo>
                        <a:pt x="286" y="115"/>
                      </a:lnTo>
                      <a:lnTo>
                        <a:pt x="288" y="116"/>
                      </a:lnTo>
                      <a:lnTo>
                        <a:pt x="292" y="116"/>
                      </a:lnTo>
                      <a:lnTo>
                        <a:pt x="295" y="117"/>
                      </a:lnTo>
                      <a:lnTo>
                        <a:pt x="297" y="117"/>
                      </a:lnTo>
                      <a:lnTo>
                        <a:pt x="299" y="117"/>
                      </a:lnTo>
                      <a:lnTo>
                        <a:pt x="300" y="119"/>
                      </a:lnTo>
                      <a:lnTo>
                        <a:pt x="303" y="119"/>
                      </a:lnTo>
                      <a:lnTo>
                        <a:pt x="306" y="119"/>
                      </a:lnTo>
                      <a:lnTo>
                        <a:pt x="310" y="119"/>
                      </a:lnTo>
                      <a:lnTo>
                        <a:pt x="312" y="119"/>
                      </a:lnTo>
                      <a:lnTo>
                        <a:pt x="316" y="119"/>
                      </a:lnTo>
                      <a:lnTo>
                        <a:pt x="322" y="126"/>
                      </a:lnTo>
                      <a:lnTo>
                        <a:pt x="196" y="334"/>
                      </a:lnTo>
                      <a:lnTo>
                        <a:pt x="196" y="336"/>
                      </a:lnTo>
                      <a:lnTo>
                        <a:pt x="196" y="337"/>
                      </a:lnTo>
                      <a:lnTo>
                        <a:pt x="196" y="340"/>
                      </a:lnTo>
                      <a:lnTo>
                        <a:pt x="197" y="341"/>
                      </a:lnTo>
                      <a:lnTo>
                        <a:pt x="198" y="344"/>
                      </a:lnTo>
                      <a:lnTo>
                        <a:pt x="200" y="345"/>
                      </a:lnTo>
                      <a:lnTo>
                        <a:pt x="203" y="346"/>
                      </a:lnTo>
                      <a:lnTo>
                        <a:pt x="206" y="346"/>
                      </a:lnTo>
                      <a:lnTo>
                        <a:pt x="209" y="344"/>
                      </a:lnTo>
                      <a:lnTo>
                        <a:pt x="213" y="341"/>
                      </a:lnTo>
                      <a:lnTo>
                        <a:pt x="346" y="109"/>
                      </a:lnTo>
                      <a:lnTo>
                        <a:pt x="348" y="108"/>
                      </a:lnTo>
                      <a:lnTo>
                        <a:pt x="350" y="108"/>
                      </a:lnTo>
                      <a:lnTo>
                        <a:pt x="352" y="106"/>
                      </a:lnTo>
                      <a:lnTo>
                        <a:pt x="355" y="106"/>
                      </a:lnTo>
                      <a:lnTo>
                        <a:pt x="357" y="105"/>
                      </a:lnTo>
                      <a:lnTo>
                        <a:pt x="360" y="104"/>
                      </a:lnTo>
                      <a:lnTo>
                        <a:pt x="362" y="104"/>
                      </a:lnTo>
                      <a:lnTo>
                        <a:pt x="365" y="104"/>
                      </a:lnTo>
                      <a:lnTo>
                        <a:pt x="366" y="103"/>
                      </a:lnTo>
                      <a:lnTo>
                        <a:pt x="368" y="102"/>
                      </a:lnTo>
                      <a:lnTo>
                        <a:pt x="371" y="102"/>
                      </a:lnTo>
                      <a:lnTo>
                        <a:pt x="373" y="100"/>
                      </a:lnTo>
                      <a:lnTo>
                        <a:pt x="374" y="100"/>
                      </a:lnTo>
                      <a:lnTo>
                        <a:pt x="377" y="99"/>
                      </a:lnTo>
                      <a:lnTo>
                        <a:pt x="379" y="98"/>
                      </a:lnTo>
                      <a:lnTo>
                        <a:pt x="382" y="98"/>
                      </a:lnTo>
                      <a:lnTo>
                        <a:pt x="383" y="97"/>
                      </a:lnTo>
                      <a:lnTo>
                        <a:pt x="385" y="96"/>
                      </a:lnTo>
                      <a:lnTo>
                        <a:pt x="387" y="94"/>
                      </a:lnTo>
                      <a:lnTo>
                        <a:pt x="388" y="93"/>
                      </a:lnTo>
                      <a:lnTo>
                        <a:pt x="391" y="91"/>
                      </a:lnTo>
                      <a:lnTo>
                        <a:pt x="394" y="88"/>
                      </a:lnTo>
                      <a:lnTo>
                        <a:pt x="395" y="87"/>
                      </a:lnTo>
                      <a:lnTo>
                        <a:pt x="396" y="86"/>
                      </a:lnTo>
                      <a:lnTo>
                        <a:pt x="397" y="83"/>
                      </a:lnTo>
                      <a:lnTo>
                        <a:pt x="399" y="82"/>
                      </a:lnTo>
                      <a:lnTo>
                        <a:pt x="400" y="80"/>
                      </a:lnTo>
                      <a:lnTo>
                        <a:pt x="400" y="79"/>
                      </a:lnTo>
                      <a:lnTo>
                        <a:pt x="401" y="76"/>
                      </a:lnTo>
                      <a:lnTo>
                        <a:pt x="401" y="75"/>
                      </a:lnTo>
                      <a:lnTo>
                        <a:pt x="401" y="72"/>
                      </a:lnTo>
                      <a:lnTo>
                        <a:pt x="401" y="71"/>
                      </a:lnTo>
                      <a:lnTo>
                        <a:pt x="400" y="70"/>
                      </a:lnTo>
                      <a:lnTo>
                        <a:pt x="399" y="70"/>
                      </a:lnTo>
                      <a:lnTo>
                        <a:pt x="397" y="70"/>
                      </a:lnTo>
                      <a:lnTo>
                        <a:pt x="395" y="70"/>
                      </a:lnTo>
                      <a:lnTo>
                        <a:pt x="393" y="70"/>
                      </a:lnTo>
                      <a:lnTo>
                        <a:pt x="390" y="7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0" name="Freeform 110"/>
                <p:cNvSpPr>
                  <a:spLocks/>
                </p:cNvSpPr>
                <p:nvPr/>
              </p:nvSpPr>
              <p:spPr bwMode="auto">
                <a:xfrm>
                  <a:off x="681" y="1060"/>
                  <a:ext cx="72" cy="80"/>
                </a:xfrm>
                <a:custGeom>
                  <a:avLst/>
                  <a:gdLst>
                    <a:gd name="T0" fmla="*/ 1 w 215"/>
                    <a:gd name="T1" fmla="*/ 0 h 242"/>
                    <a:gd name="T2" fmla="*/ 1 w 215"/>
                    <a:gd name="T3" fmla="*/ 0 h 242"/>
                    <a:gd name="T4" fmla="*/ 1 w 215"/>
                    <a:gd name="T5" fmla="*/ 0 h 242"/>
                    <a:gd name="T6" fmla="*/ 1 w 215"/>
                    <a:gd name="T7" fmla="*/ 0 h 242"/>
                    <a:gd name="T8" fmla="*/ 1 w 215"/>
                    <a:gd name="T9" fmla="*/ 0 h 242"/>
                    <a:gd name="T10" fmla="*/ 1 w 215"/>
                    <a:gd name="T11" fmla="*/ 0 h 242"/>
                    <a:gd name="T12" fmla="*/ 0 w 215"/>
                    <a:gd name="T13" fmla="*/ 0 h 242"/>
                    <a:gd name="T14" fmla="*/ 0 w 215"/>
                    <a:gd name="T15" fmla="*/ 0 h 242"/>
                    <a:gd name="T16" fmla="*/ 0 w 215"/>
                    <a:gd name="T17" fmla="*/ 0 h 242"/>
                    <a:gd name="T18" fmla="*/ 0 w 215"/>
                    <a:gd name="T19" fmla="*/ 0 h 242"/>
                    <a:gd name="T20" fmla="*/ 0 w 215"/>
                    <a:gd name="T21" fmla="*/ 0 h 242"/>
                    <a:gd name="T22" fmla="*/ 0 w 215"/>
                    <a:gd name="T23" fmla="*/ 0 h 242"/>
                    <a:gd name="T24" fmla="*/ 0 w 215"/>
                    <a:gd name="T25" fmla="*/ 0 h 242"/>
                    <a:gd name="T26" fmla="*/ 0 w 215"/>
                    <a:gd name="T27" fmla="*/ 0 h 242"/>
                    <a:gd name="T28" fmla="*/ 0 w 215"/>
                    <a:gd name="T29" fmla="*/ 0 h 242"/>
                    <a:gd name="T30" fmla="*/ 0 w 215"/>
                    <a:gd name="T31" fmla="*/ 0 h 242"/>
                    <a:gd name="T32" fmla="*/ 0 w 215"/>
                    <a:gd name="T33" fmla="*/ 0 h 242"/>
                    <a:gd name="T34" fmla="*/ 0 w 215"/>
                    <a:gd name="T35" fmla="*/ 0 h 242"/>
                    <a:gd name="T36" fmla="*/ 0 w 215"/>
                    <a:gd name="T37" fmla="*/ 0 h 242"/>
                    <a:gd name="T38" fmla="*/ 0 w 215"/>
                    <a:gd name="T39" fmla="*/ 0 h 242"/>
                    <a:gd name="T40" fmla="*/ 0 w 215"/>
                    <a:gd name="T41" fmla="*/ 0 h 242"/>
                    <a:gd name="T42" fmla="*/ 0 w 215"/>
                    <a:gd name="T43" fmla="*/ 0 h 242"/>
                    <a:gd name="T44" fmla="*/ 0 w 215"/>
                    <a:gd name="T45" fmla="*/ 0 h 242"/>
                    <a:gd name="T46" fmla="*/ 0 w 215"/>
                    <a:gd name="T47" fmla="*/ 1 h 242"/>
                    <a:gd name="T48" fmla="*/ 0 w 215"/>
                    <a:gd name="T49" fmla="*/ 1 h 242"/>
                    <a:gd name="T50" fmla="*/ 0 w 215"/>
                    <a:gd name="T51" fmla="*/ 1 h 242"/>
                    <a:gd name="T52" fmla="*/ 0 w 215"/>
                    <a:gd name="T53" fmla="*/ 1 h 242"/>
                    <a:gd name="T54" fmla="*/ 0 w 215"/>
                    <a:gd name="T55" fmla="*/ 1 h 242"/>
                    <a:gd name="T56" fmla="*/ 0 w 215"/>
                    <a:gd name="T57" fmla="*/ 1 h 242"/>
                    <a:gd name="T58" fmla="*/ 0 w 215"/>
                    <a:gd name="T59" fmla="*/ 1 h 242"/>
                    <a:gd name="T60" fmla="*/ 0 w 215"/>
                    <a:gd name="T61" fmla="*/ 1 h 242"/>
                    <a:gd name="T62" fmla="*/ 0 w 215"/>
                    <a:gd name="T63" fmla="*/ 1 h 242"/>
                    <a:gd name="T64" fmla="*/ 0 w 215"/>
                    <a:gd name="T65" fmla="*/ 1 h 242"/>
                    <a:gd name="T66" fmla="*/ 0 w 215"/>
                    <a:gd name="T67" fmla="*/ 1 h 242"/>
                    <a:gd name="T68" fmla="*/ 0 w 215"/>
                    <a:gd name="T69" fmla="*/ 1 h 242"/>
                    <a:gd name="T70" fmla="*/ 0 w 215"/>
                    <a:gd name="T71" fmla="*/ 1 h 242"/>
                    <a:gd name="T72" fmla="*/ 0 w 215"/>
                    <a:gd name="T73" fmla="*/ 1 h 242"/>
                    <a:gd name="T74" fmla="*/ 0 w 215"/>
                    <a:gd name="T75" fmla="*/ 1 h 242"/>
                    <a:gd name="T76" fmla="*/ 0 w 215"/>
                    <a:gd name="T77" fmla="*/ 1 h 242"/>
                    <a:gd name="T78" fmla="*/ 0 w 215"/>
                    <a:gd name="T79" fmla="*/ 0 h 242"/>
                    <a:gd name="T80" fmla="*/ 0 w 215"/>
                    <a:gd name="T81" fmla="*/ 0 h 242"/>
                    <a:gd name="T82" fmla="*/ 0 w 215"/>
                    <a:gd name="T83" fmla="*/ 0 h 242"/>
                    <a:gd name="T84" fmla="*/ 0 w 215"/>
                    <a:gd name="T85" fmla="*/ 0 h 242"/>
                    <a:gd name="T86" fmla="*/ 0 w 215"/>
                    <a:gd name="T87" fmla="*/ 0 h 242"/>
                    <a:gd name="T88" fmla="*/ 0 w 215"/>
                    <a:gd name="T89" fmla="*/ 0 h 242"/>
                    <a:gd name="T90" fmla="*/ 0 w 215"/>
                    <a:gd name="T91" fmla="*/ 0 h 242"/>
                    <a:gd name="T92" fmla="*/ 0 w 215"/>
                    <a:gd name="T93" fmla="*/ 0 h 242"/>
                    <a:gd name="T94" fmla="*/ 0 w 215"/>
                    <a:gd name="T95" fmla="*/ 0 h 242"/>
                    <a:gd name="T96" fmla="*/ 0 w 215"/>
                    <a:gd name="T97" fmla="*/ 0 h 242"/>
                    <a:gd name="T98" fmla="*/ 1 w 215"/>
                    <a:gd name="T99" fmla="*/ 0 h 242"/>
                    <a:gd name="T100" fmla="*/ 1 w 215"/>
                    <a:gd name="T101" fmla="*/ 0 h 242"/>
                    <a:gd name="T102" fmla="*/ 1 w 215"/>
                    <a:gd name="T103" fmla="*/ 0 h 242"/>
                    <a:gd name="T104" fmla="*/ 1 w 215"/>
                    <a:gd name="T105" fmla="*/ 0 h 242"/>
                    <a:gd name="T106" fmla="*/ 1 w 215"/>
                    <a:gd name="T107" fmla="*/ 0 h 242"/>
                    <a:gd name="T108" fmla="*/ 1 w 215"/>
                    <a:gd name="T109" fmla="*/ 0 h 242"/>
                    <a:gd name="T110" fmla="*/ 1 w 215"/>
                    <a:gd name="T111" fmla="*/ 0 h 242"/>
                    <a:gd name="T112" fmla="*/ 1 w 215"/>
                    <a:gd name="T113" fmla="*/ 0 h 242"/>
                    <a:gd name="T114" fmla="*/ 1 w 215"/>
                    <a:gd name="T115" fmla="*/ 0 h 242"/>
                    <a:gd name="T116" fmla="*/ 1 w 215"/>
                    <a:gd name="T117" fmla="*/ 0 h 242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215"/>
                    <a:gd name="T178" fmla="*/ 0 h 242"/>
                    <a:gd name="T179" fmla="*/ 215 w 215"/>
                    <a:gd name="T180" fmla="*/ 242 h 242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215" h="242">
                      <a:moveTo>
                        <a:pt x="213" y="30"/>
                      </a:moveTo>
                      <a:lnTo>
                        <a:pt x="211" y="30"/>
                      </a:lnTo>
                      <a:lnTo>
                        <a:pt x="207" y="30"/>
                      </a:lnTo>
                      <a:lnTo>
                        <a:pt x="204" y="29"/>
                      </a:lnTo>
                      <a:lnTo>
                        <a:pt x="202" y="28"/>
                      </a:lnTo>
                      <a:lnTo>
                        <a:pt x="200" y="26"/>
                      </a:lnTo>
                      <a:lnTo>
                        <a:pt x="197" y="25"/>
                      </a:lnTo>
                      <a:lnTo>
                        <a:pt x="194" y="25"/>
                      </a:lnTo>
                      <a:lnTo>
                        <a:pt x="191" y="24"/>
                      </a:lnTo>
                      <a:lnTo>
                        <a:pt x="189" y="22"/>
                      </a:lnTo>
                      <a:lnTo>
                        <a:pt x="185" y="22"/>
                      </a:lnTo>
                      <a:lnTo>
                        <a:pt x="183" y="19"/>
                      </a:lnTo>
                      <a:lnTo>
                        <a:pt x="180" y="19"/>
                      </a:lnTo>
                      <a:lnTo>
                        <a:pt x="178" y="18"/>
                      </a:lnTo>
                      <a:lnTo>
                        <a:pt x="175" y="17"/>
                      </a:lnTo>
                      <a:lnTo>
                        <a:pt x="173" y="15"/>
                      </a:lnTo>
                      <a:lnTo>
                        <a:pt x="170" y="14"/>
                      </a:lnTo>
                      <a:lnTo>
                        <a:pt x="167" y="14"/>
                      </a:lnTo>
                      <a:lnTo>
                        <a:pt x="164" y="13"/>
                      </a:lnTo>
                      <a:lnTo>
                        <a:pt x="161" y="12"/>
                      </a:lnTo>
                      <a:lnTo>
                        <a:pt x="157" y="11"/>
                      </a:lnTo>
                      <a:lnTo>
                        <a:pt x="153" y="9"/>
                      </a:lnTo>
                      <a:lnTo>
                        <a:pt x="151" y="9"/>
                      </a:lnTo>
                      <a:lnTo>
                        <a:pt x="147" y="8"/>
                      </a:lnTo>
                      <a:lnTo>
                        <a:pt x="145" y="8"/>
                      </a:lnTo>
                      <a:lnTo>
                        <a:pt x="141" y="7"/>
                      </a:lnTo>
                      <a:lnTo>
                        <a:pt x="138" y="6"/>
                      </a:lnTo>
                      <a:lnTo>
                        <a:pt x="134" y="6"/>
                      </a:lnTo>
                      <a:lnTo>
                        <a:pt x="131" y="5"/>
                      </a:lnTo>
                      <a:lnTo>
                        <a:pt x="128" y="5"/>
                      </a:lnTo>
                      <a:lnTo>
                        <a:pt x="124" y="3"/>
                      </a:lnTo>
                      <a:lnTo>
                        <a:pt x="121" y="3"/>
                      </a:lnTo>
                      <a:lnTo>
                        <a:pt x="118" y="3"/>
                      </a:lnTo>
                      <a:lnTo>
                        <a:pt x="116" y="2"/>
                      </a:lnTo>
                      <a:lnTo>
                        <a:pt x="112" y="2"/>
                      </a:lnTo>
                      <a:lnTo>
                        <a:pt x="110" y="1"/>
                      </a:lnTo>
                      <a:lnTo>
                        <a:pt x="107" y="1"/>
                      </a:lnTo>
                      <a:lnTo>
                        <a:pt x="103" y="1"/>
                      </a:lnTo>
                      <a:lnTo>
                        <a:pt x="101" y="1"/>
                      </a:lnTo>
                      <a:lnTo>
                        <a:pt x="99" y="0"/>
                      </a:lnTo>
                      <a:lnTo>
                        <a:pt x="96" y="0"/>
                      </a:lnTo>
                      <a:lnTo>
                        <a:pt x="93" y="0"/>
                      </a:lnTo>
                      <a:lnTo>
                        <a:pt x="90" y="0"/>
                      </a:lnTo>
                      <a:lnTo>
                        <a:pt x="88" y="0"/>
                      </a:lnTo>
                      <a:lnTo>
                        <a:pt x="85" y="0"/>
                      </a:lnTo>
                      <a:lnTo>
                        <a:pt x="82" y="0"/>
                      </a:lnTo>
                      <a:lnTo>
                        <a:pt x="79" y="0"/>
                      </a:lnTo>
                      <a:lnTo>
                        <a:pt x="77" y="0"/>
                      </a:lnTo>
                      <a:lnTo>
                        <a:pt x="74" y="0"/>
                      </a:lnTo>
                      <a:lnTo>
                        <a:pt x="71" y="0"/>
                      </a:lnTo>
                      <a:lnTo>
                        <a:pt x="68" y="0"/>
                      </a:lnTo>
                      <a:lnTo>
                        <a:pt x="66" y="0"/>
                      </a:lnTo>
                      <a:lnTo>
                        <a:pt x="63" y="1"/>
                      </a:lnTo>
                      <a:lnTo>
                        <a:pt x="60" y="1"/>
                      </a:lnTo>
                      <a:lnTo>
                        <a:pt x="57" y="1"/>
                      </a:lnTo>
                      <a:lnTo>
                        <a:pt x="55" y="2"/>
                      </a:lnTo>
                      <a:lnTo>
                        <a:pt x="52" y="2"/>
                      </a:lnTo>
                      <a:lnTo>
                        <a:pt x="49" y="3"/>
                      </a:lnTo>
                      <a:lnTo>
                        <a:pt x="46" y="3"/>
                      </a:lnTo>
                      <a:lnTo>
                        <a:pt x="44" y="5"/>
                      </a:lnTo>
                      <a:lnTo>
                        <a:pt x="41" y="6"/>
                      </a:lnTo>
                      <a:lnTo>
                        <a:pt x="39" y="7"/>
                      </a:lnTo>
                      <a:lnTo>
                        <a:pt x="35" y="7"/>
                      </a:lnTo>
                      <a:lnTo>
                        <a:pt x="33" y="8"/>
                      </a:lnTo>
                      <a:lnTo>
                        <a:pt x="30" y="9"/>
                      </a:lnTo>
                      <a:lnTo>
                        <a:pt x="28" y="11"/>
                      </a:lnTo>
                      <a:lnTo>
                        <a:pt x="27" y="12"/>
                      </a:lnTo>
                      <a:lnTo>
                        <a:pt x="24" y="13"/>
                      </a:lnTo>
                      <a:lnTo>
                        <a:pt x="23" y="15"/>
                      </a:lnTo>
                      <a:lnTo>
                        <a:pt x="21" y="17"/>
                      </a:lnTo>
                      <a:lnTo>
                        <a:pt x="20" y="18"/>
                      </a:lnTo>
                      <a:lnTo>
                        <a:pt x="17" y="19"/>
                      </a:lnTo>
                      <a:lnTo>
                        <a:pt x="16" y="22"/>
                      </a:lnTo>
                      <a:lnTo>
                        <a:pt x="15" y="23"/>
                      </a:lnTo>
                      <a:lnTo>
                        <a:pt x="13" y="25"/>
                      </a:lnTo>
                      <a:lnTo>
                        <a:pt x="12" y="26"/>
                      </a:lnTo>
                      <a:lnTo>
                        <a:pt x="11" y="29"/>
                      </a:lnTo>
                      <a:lnTo>
                        <a:pt x="10" y="31"/>
                      </a:lnTo>
                      <a:lnTo>
                        <a:pt x="9" y="32"/>
                      </a:lnTo>
                      <a:lnTo>
                        <a:pt x="7" y="35"/>
                      </a:lnTo>
                      <a:lnTo>
                        <a:pt x="7" y="37"/>
                      </a:lnTo>
                      <a:lnTo>
                        <a:pt x="6" y="40"/>
                      </a:lnTo>
                      <a:lnTo>
                        <a:pt x="5" y="42"/>
                      </a:lnTo>
                      <a:lnTo>
                        <a:pt x="5" y="45"/>
                      </a:lnTo>
                      <a:lnTo>
                        <a:pt x="5" y="47"/>
                      </a:lnTo>
                      <a:lnTo>
                        <a:pt x="4" y="48"/>
                      </a:lnTo>
                      <a:lnTo>
                        <a:pt x="4" y="51"/>
                      </a:lnTo>
                      <a:lnTo>
                        <a:pt x="3" y="53"/>
                      </a:lnTo>
                      <a:lnTo>
                        <a:pt x="3" y="56"/>
                      </a:lnTo>
                      <a:lnTo>
                        <a:pt x="3" y="58"/>
                      </a:lnTo>
                      <a:lnTo>
                        <a:pt x="1" y="60"/>
                      </a:lnTo>
                      <a:lnTo>
                        <a:pt x="1" y="63"/>
                      </a:lnTo>
                      <a:lnTo>
                        <a:pt x="1" y="65"/>
                      </a:lnTo>
                      <a:lnTo>
                        <a:pt x="1" y="68"/>
                      </a:lnTo>
                      <a:lnTo>
                        <a:pt x="1" y="70"/>
                      </a:lnTo>
                      <a:lnTo>
                        <a:pt x="1" y="71"/>
                      </a:lnTo>
                      <a:lnTo>
                        <a:pt x="1" y="75"/>
                      </a:lnTo>
                      <a:lnTo>
                        <a:pt x="1" y="76"/>
                      </a:lnTo>
                      <a:lnTo>
                        <a:pt x="1" y="77"/>
                      </a:lnTo>
                      <a:lnTo>
                        <a:pt x="0" y="80"/>
                      </a:lnTo>
                      <a:lnTo>
                        <a:pt x="0" y="82"/>
                      </a:lnTo>
                      <a:lnTo>
                        <a:pt x="0" y="84"/>
                      </a:lnTo>
                      <a:lnTo>
                        <a:pt x="0" y="86"/>
                      </a:lnTo>
                      <a:lnTo>
                        <a:pt x="0" y="88"/>
                      </a:lnTo>
                      <a:lnTo>
                        <a:pt x="0" y="91"/>
                      </a:lnTo>
                      <a:lnTo>
                        <a:pt x="0" y="92"/>
                      </a:lnTo>
                      <a:lnTo>
                        <a:pt x="0" y="94"/>
                      </a:lnTo>
                      <a:lnTo>
                        <a:pt x="0" y="97"/>
                      </a:lnTo>
                      <a:lnTo>
                        <a:pt x="0" y="101"/>
                      </a:lnTo>
                      <a:lnTo>
                        <a:pt x="0" y="102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0" y="110"/>
                      </a:lnTo>
                      <a:lnTo>
                        <a:pt x="0" y="113"/>
                      </a:lnTo>
                      <a:lnTo>
                        <a:pt x="0" y="116"/>
                      </a:lnTo>
                      <a:lnTo>
                        <a:pt x="0" y="119"/>
                      </a:lnTo>
                      <a:lnTo>
                        <a:pt x="0" y="122"/>
                      </a:lnTo>
                      <a:lnTo>
                        <a:pt x="0" y="125"/>
                      </a:lnTo>
                      <a:lnTo>
                        <a:pt x="0" y="127"/>
                      </a:lnTo>
                      <a:lnTo>
                        <a:pt x="0" y="131"/>
                      </a:lnTo>
                      <a:lnTo>
                        <a:pt x="1" y="133"/>
                      </a:lnTo>
                      <a:lnTo>
                        <a:pt x="1" y="137"/>
                      </a:lnTo>
                      <a:lnTo>
                        <a:pt x="1" y="139"/>
                      </a:lnTo>
                      <a:lnTo>
                        <a:pt x="1" y="143"/>
                      </a:lnTo>
                      <a:lnTo>
                        <a:pt x="1" y="146"/>
                      </a:lnTo>
                      <a:lnTo>
                        <a:pt x="1" y="149"/>
                      </a:lnTo>
                      <a:lnTo>
                        <a:pt x="1" y="152"/>
                      </a:lnTo>
                      <a:lnTo>
                        <a:pt x="1" y="155"/>
                      </a:lnTo>
                      <a:lnTo>
                        <a:pt x="3" y="158"/>
                      </a:lnTo>
                      <a:lnTo>
                        <a:pt x="3" y="161"/>
                      </a:lnTo>
                      <a:lnTo>
                        <a:pt x="3" y="164"/>
                      </a:lnTo>
                      <a:lnTo>
                        <a:pt x="3" y="167"/>
                      </a:lnTo>
                      <a:lnTo>
                        <a:pt x="3" y="170"/>
                      </a:lnTo>
                      <a:lnTo>
                        <a:pt x="3" y="173"/>
                      </a:lnTo>
                      <a:lnTo>
                        <a:pt x="3" y="176"/>
                      </a:lnTo>
                      <a:lnTo>
                        <a:pt x="3" y="178"/>
                      </a:lnTo>
                      <a:lnTo>
                        <a:pt x="4" y="182"/>
                      </a:lnTo>
                      <a:lnTo>
                        <a:pt x="4" y="184"/>
                      </a:lnTo>
                      <a:lnTo>
                        <a:pt x="4" y="188"/>
                      </a:lnTo>
                      <a:lnTo>
                        <a:pt x="4" y="191"/>
                      </a:lnTo>
                      <a:lnTo>
                        <a:pt x="5" y="194"/>
                      </a:lnTo>
                      <a:lnTo>
                        <a:pt x="5" y="197"/>
                      </a:lnTo>
                      <a:lnTo>
                        <a:pt x="5" y="199"/>
                      </a:lnTo>
                      <a:lnTo>
                        <a:pt x="5" y="201"/>
                      </a:lnTo>
                      <a:lnTo>
                        <a:pt x="6" y="205"/>
                      </a:lnTo>
                      <a:lnTo>
                        <a:pt x="6" y="208"/>
                      </a:lnTo>
                      <a:lnTo>
                        <a:pt x="6" y="210"/>
                      </a:lnTo>
                      <a:lnTo>
                        <a:pt x="6" y="212"/>
                      </a:lnTo>
                      <a:lnTo>
                        <a:pt x="6" y="215"/>
                      </a:lnTo>
                      <a:lnTo>
                        <a:pt x="7" y="217"/>
                      </a:lnTo>
                      <a:lnTo>
                        <a:pt x="7" y="220"/>
                      </a:lnTo>
                      <a:lnTo>
                        <a:pt x="7" y="222"/>
                      </a:lnTo>
                      <a:lnTo>
                        <a:pt x="9" y="225"/>
                      </a:lnTo>
                      <a:lnTo>
                        <a:pt x="9" y="227"/>
                      </a:lnTo>
                      <a:lnTo>
                        <a:pt x="9" y="229"/>
                      </a:lnTo>
                      <a:lnTo>
                        <a:pt x="10" y="231"/>
                      </a:lnTo>
                      <a:lnTo>
                        <a:pt x="10" y="233"/>
                      </a:lnTo>
                      <a:lnTo>
                        <a:pt x="10" y="235"/>
                      </a:lnTo>
                      <a:lnTo>
                        <a:pt x="11" y="237"/>
                      </a:lnTo>
                      <a:lnTo>
                        <a:pt x="11" y="239"/>
                      </a:lnTo>
                      <a:lnTo>
                        <a:pt x="12" y="242"/>
                      </a:lnTo>
                      <a:lnTo>
                        <a:pt x="30" y="242"/>
                      </a:lnTo>
                      <a:lnTo>
                        <a:pt x="32" y="239"/>
                      </a:lnTo>
                      <a:lnTo>
                        <a:pt x="32" y="235"/>
                      </a:lnTo>
                      <a:lnTo>
                        <a:pt x="32" y="233"/>
                      </a:lnTo>
                      <a:lnTo>
                        <a:pt x="32" y="231"/>
                      </a:lnTo>
                      <a:lnTo>
                        <a:pt x="32" y="228"/>
                      </a:lnTo>
                      <a:lnTo>
                        <a:pt x="32" y="225"/>
                      </a:lnTo>
                      <a:lnTo>
                        <a:pt x="32" y="222"/>
                      </a:lnTo>
                      <a:lnTo>
                        <a:pt x="33" y="220"/>
                      </a:lnTo>
                      <a:lnTo>
                        <a:pt x="32" y="216"/>
                      </a:lnTo>
                      <a:lnTo>
                        <a:pt x="32" y="212"/>
                      </a:lnTo>
                      <a:lnTo>
                        <a:pt x="32" y="210"/>
                      </a:lnTo>
                      <a:lnTo>
                        <a:pt x="32" y="206"/>
                      </a:lnTo>
                      <a:lnTo>
                        <a:pt x="32" y="203"/>
                      </a:lnTo>
                      <a:lnTo>
                        <a:pt x="30" y="199"/>
                      </a:lnTo>
                      <a:lnTo>
                        <a:pt x="30" y="195"/>
                      </a:lnTo>
                      <a:lnTo>
                        <a:pt x="30" y="193"/>
                      </a:lnTo>
                      <a:lnTo>
                        <a:pt x="30" y="189"/>
                      </a:lnTo>
                      <a:lnTo>
                        <a:pt x="29" y="186"/>
                      </a:lnTo>
                      <a:lnTo>
                        <a:pt x="29" y="182"/>
                      </a:lnTo>
                      <a:lnTo>
                        <a:pt x="29" y="178"/>
                      </a:lnTo>
                      <a:lnTo>
                        <a:pt x="28" y="173"/>
                      </a:lnTo>
                      <a:lnTo>
                        <a:pt x="28" y="170"/>
                      </a:lnTo>
                      <a:lnTo>
                        <a:pt x="28" y="166"/>
                      </a:lnTo>
                      <a:lnTo>
                        <a:pt x="27" y="163"/>
                      </a:lnTo>
                      <a:lnTo>
                        <a:pt x="27" y="159"/>
                      </a:lnTo>
                      <a:lnTo>
                        <a:pt x="26" y="155"/>
                      </a:lnTo>
                      <a:lnTo>
                        <a:pt x="26" y="150"/>
                      </a:lnTo>
                      <a:lnTo>
                        <a:pt x="26" y="147"/>
                      </a:lnTo>
                      <a:lnTo>
                        <a:pt x="26" y="143"/>
                      </a:lnTo>
                      <a:lnTo>
                        <a:pt x="24" y="139"/>
                      </a:lnTo>
                      <a:lnTo>
                        <a:pt x="24" y="136"/>
                      </a:lnTo>
                      <a:lnTo>
                        <a:pt x="24" y="132"/>
                      </a:lnTo>
                      <a:lnTo>
                        <a:pt x="24" y="129"/>
                      </a:lnTo>
                      <a:lnTo>
                        <a:pt x="24" y="124"/>
                      </a:lnTo>
                      <a:lnTo>
                        <a:pt x="24" y="120"/>
                      </a:lnTo>
                      <a:lnTo>
                        <a:pt x="24" y="116"/>
                      </a:lnTo>
                      <a:lnTo>
                        <a:pt x="24" y="113"/>
                      </a:lnTo>
                      <a:lnTo>
                        <a:pt x="24" y="109"/>
                      </a:lnTo>
                      <a:lnTo>
                        <a:pt x="24" y="105"/>
                      </a:lnTo>
                      <a:lnTo>
                        <a:pt x="24" y="102"/>
                      </a:lnTo>
                      <a:lnTo>
                        <a:pt x="24" y="98"/>
                      </a:lnTo>
                      <a:lnTo>
                        <a:pt x="26" y="94"/>
                      </a:lnTo>
                      <a:lnTo>
                        <a:pt x="26" y="91"/>
                      </a:lnTo>
                      <a:lnTo>
                        <a:pt x="27" y="88"/>
                      </a:lnTo>
                      <a:lnTo>
                        <a:pt x="27" y="85"/>
                      </a:lnTo>
                      <a:lnTo>
                        <a:pt x="28" y="81"/>
                      </a:lnTo>
                      <a:lnTo>
                        <a:pt x="29" y="79"/>
                      </a:lnTo>
                      <a:lnTo>
                        <a:pt x="29" y="76"/>
                      </a:lnTo>
                      <a:lnTo>
                        <a:pt x="30" y="73"/>
                      </a:lnTo>
                      <a:lnTo>
                        <a:pt x="32" y="70"/>
                      </a:lnTo>
                      <a:lnTo>
                        <a:pt x="33" y="67"/>
                      </a:lnTo>
                      <a:lnTo>
                        <a:pt x="34" y="64"/>
                      </a:lnTo>
                      <a:lnTo>
                        <a:pt x="35" y="62"/>
                      </a:lnTo>
                      <a:lnTo>
                        <a:pt x="37" y="59"/>
                      </a:lnTo>
                      <a:lnTo>
                        <a:pt x="39" y="57"/>
                      </a:lnTo>
                      <a:lnTo>
                        <a:pt x="40" y="56"/>
                      </a:lnTo>
                      <a:lnTo>
                        <a:pt x="43" y="53"/>
                      </a:lnTo>
                      <a:lnTo>
                        <a:pt x="45" y="51"/>
                      </a:lnTo>
                      <a:lnTo>
                        <a:pt x="46" y="49"/>
                      </a:lnTo>
                      <a:lnTo>
                        <a:pt x="50" y="48"/>
                      </a:lnTo>
                      <a:lnTo>
                        <a:pt x="51" y="46"/>
                      </a:lnTo>
                      <a:lnTo>
                        <a:pt x="55" y="45"/>
                      </a:lnTo>
                      <a:lnTo>
                        <a:pt x="57" y="43"/>
                      </a:lnTo>
                      <a:lnTo>
                        <a:pt x="61" y="43"/>
                      </a:lnTo>
                      <a:lnTo>
                        <a:pt x="62" y="42"/>
                      </a:lnTo>
                      <a:lnTo>
                        <a:pt x="65" y="42"/>
                      </a:lnTo>
                      <a:lnTo>
                        <a:pt x="67" y="41"/>
                      </a:lnTo>
                      <a:lnTo>
                        <a:pt x="69" y="41"/>
                      </a:lnTo>
                      <a:lnTo>
                        <a:pt x="72" y="40"/>
                      </a:lnTo>
                      <a:lnTo>
                        <a:pt x="74" y="40"/>
                      </a:lnTo>
                      <a:lnTo>
                        <a:pt x="77" y="39"/>
                      </a:lnTo>
                      <a:lnTo>
                        <a:pt x="80" y="39"/>
                      </a:lnTo>
                      <a:lnTo>
                        <a:pt x="82" y="39"/>
                      </a:lnTo>
                      <a:lnTo>
                        <a:pt x="85" y="39"/>
                      </a:lnTo>
                      <a:lnTo>
                        <a:pt x="88" y="37"/>
                      </a:lnTo>
                      <a:lnTo>
                        <a:pt x="90" y="37"/>
                      </a:lnTo>
                      <a:lnTo>
                        <a:pt x="93" y="37"/>
                      </a:lnTo>
                      <a:lnTo>
                        <a:pt x="95" y="37"/>
                      </a:lnTo>
                      <a:lnTo>
                        <a:pt x="97" y="37"/>
                      </a:lnTo>
                      <a:lnTo>
                        <a:pt x="101" y="37"/>
                      </a:lnTo>
                      <a:lnTo>
                        <a:pt x="103" y="37"/>
                      </a:lnTo>
                      <a:lnTo>
                        <a:pt x="106" y="37"/>
                      </a:lnTo>
                      <a:lnTo>
                        <a:pt x="108" y="36"/>
                      </a:lnTo>
                      <a:lnTo>
                        <a:pt x="111" y="36"/>
                      </a:lnTo>
                      <a:lnTo>
                        <a:pt x="113" y="36"/>
                      </a:lnTo>
                      <a:lnTo>
                        <a:pt x="116" y="36"/>
                      </a:lnTo>
                      <a:lnTo>
                        <a:pt x="118" y="36"/>
                      </a:lnTo>
                      <a:lnTo>
                        <a:pt x="122" y="36"/>
                      </a:lnTo>
                      <a:lnTo>
                        <a:pt x="123" y="36"/>
                      </a:lnTo>
                      <a:lnTo>
                        <a:pt x="127" y="36"/>
                      </a:lnTo>
                      <a:lnTo>
                        <a:pt x="129" y="36"/>
                      </a:lnTo>
                      <a:lnTo>
                        <a:pt x="131" y="36"/>
                      </a:lnTo>
                      <a:lnTo>
                        <a:pt x="134" y="35"/>
                      </a:lnTo>
                      <a:lnTo>
                        <a:pt x="136" y="35"/>
                      </a:lnTo>
                      <a:lnTo>
                        <a:pt x="139" y="35"/>
                      </a:lnTo>
                      <a:lnTo>
                        <a:pt x="141" y="35"/>
                      </a:lnTo>
                      <a:lnTo>
                        <a:pt x="144" y="35"/>
                      </a:lnTo>
                      <a:lnTo>
                        <a:pt x="145" y="35"/>
                      </a:lnTo>
                      <a:lnTo>
                        <a:pt x="147" y="34"/>
                      </a:lnTo>
                      <a:lnTo>
                        <a:pt x="150" y="34"/>
                      </a:lnTo>
                      <a:lnTo>
                        <a:pt x="151" y="34"/>
                      </a:lnTo>
                      <a:lnTo>
                        <a:pt x="153" y="34"/>
                      </a:lnTo>
                      <a:lnTo>
                        <a:pt x="156" y="34"/>
                      </a:lnTo>
                      <a:lnTo>
                        <a:pt x="158" y="34"/>
                      </a:lnTo>
                      <a:lnTo>
                        <a:pt x="161" y="32"/>
                      </a:lnTo>
                      <a:lnTo>
                        <a:pt x="163" y="32"/>
                      </a:lnTo>
                      <a:lnTo>
                        <a:pt x="166" y="32"/>
                      </a:lnTo>
                      <a:lnTo>
                        <a:pt x="168" y="32"/>
                      </a:lnTo>
                      <a:lnTo>
                        <a:pt x="170" y="32"/>
                      </a:lnTo>
                      <a:lnTo>
                        <a:pt x="173" y="31"/>
                      </a:lnTo>
                      <a:lnTo>
                        <a:pt x="175" y="31"/>
                      </a:lnTo>
                      <a:lnTo>
                        <a:pt x="178" y="31"/>
                      </a:lnTo>
                      <a:lnTo>
                        <a:pt x="179" y="31"/>
                      </a:lnTo>
                      <a:lnTo>
                        <a:pt x="181" y="31"/>
                      </a:lnTo>
                      <a:lnTo>
                        <a:pt x="184" y="31"/>
                      </a:lnTo>
                      <a:lnTo>
                        <a:pt x="186" y="31"/>
                      </a:lnTo>
                      <a:lnTo>
                        <a:pt x="189" y="31"/>
                      </a:lnTo>
                      <a:lnTo>
                        <a:pt x="191" y="31"/>
                      </a:lnTo>
                      <a:lnTo>
                        <a:pt x="194" y="31"/>
                      </a:lnTo>
                      <a:lnTo>
                        <a:pt x="196" y="31"/>
                      </a:lnTo>
                      <a:lnTo>
                        <a:pt x="198" y="31"/>
                      </a:lnTo>
                      <a:lnTo>
                        <a:pt x="200" y="31"/>
                      </a:lnTo>
                      <a:lnTo>
                        <a:pt x="202" y="31"/>
                      </a:lnTo>
                      <a:lnTo>
                        <a:pt x="204" y="32"/>
                      </a:lnTo>
                      <a:lnTo>
                        <a:pt x="207" y="32"/>
                      </a:lnTo>
                      <a:lnTo>
                        <a:pt x="209" y="32"/>
                      </a:lnTo>
                      <a:lnTo>
                        <a:pt x="211" y="32"/>
                      </a:lnTo>
                      <a:lnTo>
                        <a:pt x="213" y="34"/>
                      </a:lnTo>
                      <a:lnTo>
                        <a:pt x="214" y="34"/>
                      </a:lnTo>
                      <a:lnTo>
                        <a:pt x="215" y="32"/>
                      </a:lnTo>
                      <a:lnTo>
                        <a:pt x="214" y="31"/>
                      </a:lnTo>
                      <a:lnTo>
                        <a:pt x="213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1" name="Freeform 111"/>
                <p:cNvSpPr>
                  <a:spLocks/>
                </p:cNvSpPr>
                <p:nvPr/>
              </p:nvSpPr>
              <p:spPr bwMode="auto">
                <a:xfrm>
                  <a:off x="737" y="1068"/>
                  <a:ext cx="29" cy="72"/>
                </a:xfrm>
                <a:custGeom>
                  <a:avLst/>
                  <a:gdLst>
                    <a:gd name="T0" fmla="*/ 0 w 85"/>
                    <a:gd name="T1" fmla="*/ 0 h 217"/>
                    <a:gd name="T2" fmla="*/ 0 w 85"/>
                    <a:gd name="T3" fmla="*/ 0 h 217"/>
                    <a:gd name="T4" fmla="*/ 0 w 85"/>
                    <a:gd name="T5" fmla="*/ 0 h 217"/>
                    <a:gd name="T6" fmla="*/ 0 w 85"/>
                    <a:gd name="T7" fmla="*/ 0 h 217"/>
                    <a:gd name="T8" fmla="*/ 0 w 85"/>
                    <a:gd name="T9" fmla="*/ 0 h 217"/>
                    <a:gd name="T10" fmla="*/ 0 w 85"/>
                    <a:gd name="T11" fmla="*/ 0 h 217"/>
                    <a:gd name="T12" fmla="*/ 0 w 85"/>
                    <a:gd name="T13" fmla="*/ 0 h 217"/>
                    <a:gd name="T14" fmla="*/ 0 w 85"/>
                    <a:gd name="T15" fmla="*/ 0 h 217"/>
                    <a:gd name="T16" fmla="*/ 0 w 85"/>
                    <a:gd name="T17" fmla="*/ 0 h 217"/>
                    <a:gd name="T18" fmla="*/ 0 w 85"/>
                    <a:gd name="T19" fmla="*/ 0 h 217"/>
                    <a:gd name="T20" fmla="*/ 0 w 85"/>
                    <a:gd name="T21" fmla="*/ 0 h 217"/>
                    <a:gd name="T22" fmla="*/ 0 w 85"/>
                    <a:gd name="T23" fmla="*/ 0 h 217"/>
                    <a:gd name="T24" fmla="*/ 0 w 85"/>
                    <a:gd name="T25" fmla="*/ 0 h 217"/>
                    <a:gd name="T26" fmla="*/ 0 w 85"/>
                    <a:gd name="T27" fmla="*/ 0 h 217"/>
                    <a:gd name="T28" fmla="*/ 0 w 85"/>
                    <a:gd name="T29" fmla="*/ 0 h 217"/>
                    <a:gd name="T30" fmla="*/ 0 w 85"/>
                    <a:gd name="T31" fmla="*/ 0 h 217"/>
                    <a:gd name="T32" fmla="*/ 0 w 85"/>
                    <a:gd name="T33" fmla="*/ 1 h 217"/>
                    <a:gd name="T34" fmla="*/ 0 w 85"/>
                    <a:gd name="T35" fmla="*/ 0 h 217"/>
                    <a:gd name="T36" fmla="*/ 0 w 85"/>
                    <a:gd name="T37" fmla="*/ 0 h 217"/>
                    <a:gd name="T38" fmla="*/ 0 w 85"/>
                    <a:gd name="T39" fmla="*/ 0 h 217"/>
                    <a:gd name="T40" fmla="*/ 0 w 85"/>
                    <a:gd name="T41" fmla="*/ 0 h 217"/>
                    <a:gd name="T42" fmla="*/ 0 w 85"/>
                    <a:gd name="T43" fmla="*/ 0 h 217"/>
                    <a:gd name="T44" fmla="*/ 0 w 85"/>
                    <a:gd name="T45" fmla="*/ 0 h 217"/>
                    <a:gd name="T46" fmla="*/ 0 w 85"/>
                    <a:gd name="T47" fmla="*/ 0 h 217"/>
                    <a:gd name="T48" fmla="*/ 0 w 85"/>
                    <a:gd name="T49" fmla="*/ 0 h 217"/>
                    <a:gd name="T50" fmla="*/ 0 w 85"/>
                    <a:gd name="T51" fmla="*/ 0 h 217"/>
                    <a:gd name="T52" fmla="*/ 0 w 85"/>
                    <a:gd name="T53" fmla="*/ 0 h 217"/>
                    <a:gd name="T54" fmla="*/ 0 w 85"/>
                    <a:gd name="T55" fmla="*/ 0 h 217"/>
                    <a:gd name="T56" fmla="*/ 0 w 85"/>
                    <a:gd name="T57" fmla="*/ 0 h 217"/>
                    <a:gd name="T58" fmla="*/ 0 w 85"/>
                    <a:gd name="T59" fmla="*/ 0 h 217"/>
                    <a:gd name="T60" fmla="*/ 0 w 85"/>
                    <a:gd name="T61" fmla="*/ 0 h 217"/>
                    <a:gd name="T62" fmla="*/ 0 w 85"/>
                    <a:gd name="T63" fmla="*/ 0 h 217"/>
                    <a:gd name="T64" fmla="*/ 0 w 85"/>
                    <a:gd name="T65" fmla="*/ 0 h 217"/>
                    <a:gd name="T66" fmla="*/ 0 w 85"/>
                    <a:gd name="T67" fmla="*/ 0 h 217"/>
                    <a:gd name="T68" fmla="*/ 0 w 85"/>
                    <a:gd name="T69" fmla="*/ 0 h 217"/>
                    <a:gd name="T70" fmla="*/ 0 w 85"/>
                    <a:gd name="T71" fmla="*/ 0 h 217"/>
                    <a:gd name="T72" fmla="*/ 0 w 85"/>
                    <a:gd name="T73" fmla="*/ 0 h 217"/>
                    <a:gd name="T74" fmla="*/ 0 w 85"/>
                    <a:gd name="T75" fmla="*/ 0 h 217"/>
                    <a:gd name="T76" fmla="*/ 0 w 85"/>
                    <a:gd name="T77" fmla="*/ 0 h 217"/>
                    <a:gd name="T78" fmla="*/ 0 w 85"/>
                    <a:gd name="T79" fmla="*/ 0 h 217"/>
                    <a:gd name="T80" fmla="*/ 0 w 85"/>
                    <a:gd name="T81" fmla="*/ 0 h 217"/>
                    <a:gd name="T82" fmla="*/ 0 w 85"/>
                    <a:gd name="T83" fmla="*/ 0 h 217"/>
                    <a:gd name="T84" fmla="*/ 0 w 85"/>
                    <a:gd name="T85" fmla="*/ 0 h 217"/>
                    <a:gd name="T86" fmla="*/ 0 w 85"/>
                    <a:gd name="T87" fmla="*/ 0 h 217"/>
                    <a:gd name="T88" fmla="*/ 0 w 85"/>
                    <a:gd name="T89" fmla="*/ 0 h 217"/>
                    <a:gd name="T90" fmla="*/ 0 w 85"/>
                    <a:gd name="T91" fmla="*/ 0 h 217"/>
                    <a:gd name="T92" fmla="*/ 0 w 85"/>
                    <a:gd name="T93" fmla="*/ 0 h 217"/>
                    <a:gd name="T94" fmla="*/ 0 w 85"/>
                    <a:gd name="T95" fmla="*/ 0 h 217"/>
                    <a:gd name="T96" fmla="*/ 0 w 85"/>
                    <a:gd name="T97" fmla="*/ 0 h 217"/>
                    <a:gd name="T98" fmla="*/ 0 w 85"/>
                    <a:gd name="T99" fmla="*/ 0 h 217"/>
                    <a:gd name="T100" fmla="*/ 0 w 85"/>
                    <a:gd name="T101" fmla="*/ 0 h 217"/>
                    <a:gd name="T102" fmla="*/ 0 w 85"/>
                    <a:gd name="T103" fmla="*/ 0 h 217"/>
                    <a:gd name="T104" fmla="*/ 0 w 85"/>
                    <a:gd name="T105" fmla="*/ 0 h 217"/>
                    <a:gd name="T106" fmla="*/ 0 w 85"/>
                    <a:gd name="T107" fmla="*/ 0 h 217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85"/>
                    <a:gd name="T163" fmla="*/ 0 h 217"/>
                    <a:gd name="T164" fmla="*/ 85 w 85"/>
                    <a:gd name="T165" fmla="*/ 217 h 217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85" h="217">
                      <a:moveTo>
                        <a:pt x="29" y="22"/>
                      </a:moveTo>
                      <a:lnTo>
                        <a:pt x="32" y="24"/>
                      </a:lnTo>
                      <a:lnTo>
                        <a:pt x="34" y="26"/>
                      </a:lnTo>
                      <a:lnTo>
                        <a:pt x="35" y="28"/>
                      </a:lnTo>
                      <a:lnTo>
                        <a:pt x="38" y="31"/>
                      </a:lnTo>
                      <a:lnTo>
                        <a:pt x="40" y="33"/>
                      </a:lnTo>
                      <a:lnTo>
                        <a:pt x="42" y="35"/>
                      </a:lnTo>
                      <a:lnTo>
                        <a:pt x="43" y="39"/>
                      </a:lnTo>
                      <a:lnTo>
                        <a:pt x="44" y="42"/>
                      </a:lnTo>
                      <a:lnTo>
                        <a:pt x="45" y="44"/>
                      </a:lnTo>
                      <a:lnTo>
                        <a:pt x="46" y="46"/>
                      </a:lnTo>
                      <a:lnTo>
                        <a:pt x="48" y="50"/>
                      </a:lnTo>
                      <a:lnTo>
                        <a:pt x="49" y="52"/>
                      </a:lnTo>
                      <a:lnTo>
                        <a:pt x="49" y="55"/>
                      </a:lnTo>
                      <a:lnTo>
                        <a:pt x="50" y="59"/>
                      </a:lnTo>
                      <a:lnTo>
                        <a:pt x="50" y="61"/>
                      </a:lnTo>
                      <a:lnTo>
                        <a:pt x="51" y="65"/>
                      </a:lnTo>
                      <a:lnTo>
                        <a:pt x="51" y="67"/>
                      </a:lnTo>
                      <a:lnTo>
                        <a:pt x="51" y="71"/>
                      </a:lnTo>
                      <a:lnTo>
                        <a:pt x="51" y="73"/>
                      </a:lnTo>
                      <a:lnTo>
                        <a:pt x="52" y="77"/>
                      </a:lnTo>
                      <a:lnTo>
                        <a:pt x="52" y="79"/>
                      </a:lnTo>
                      <a:lnTo>
                        <a:pt x="52" y="83"/>
                      </a:lnTo>
                      <a:lnTo>
                        <a:pt x="52" y="86"/>
                      </a:lnTo>
                      <a:lnTo>
                        <a:pt x="52" y="89"/>
                      </a:lnTo>
                      <a:lnTo>
                        <a:pt x="51" y="93"/>
                      </a:lnTo>
                      <a:lnTo>
                        <a:pt x="51" y="95"/>
                      </a:lnTo>
                      <a:lnTo>
                        <a:pt x="51" y="99"/>
                      </a:lnTo>
                      <a:lnTo>
                        <a:pt x="51" y="101"/>
                      </a:lnTo>
                      <a:lnTo>
                        <a:pt x="51" y="105"/>
                      </a:lnTo>
                      <a:lnTo>
                        <a:pt x="50" y="107"/>
                      </a:lnTo>
                      <a:lnTo>
                        <a:pt x="50" y="111"/>
                      </a:lnTo>
                      <a:lnTo>
                        <a:pt x="50" y="113"/>
                      </a:lnTo>
                      <a:lnTo>
                        <a:pt x="42" y="217"/>
                      </a:lnTo>
                      <a:lnTo>
                        <a:pt x="71" y="217"/>
                      </a:lnTo>
                      <a:lnTo>
                        <a:pt x="85" y="89"/>
                      </a:lnTo>
                      <a:lnTo>
                        <a:pt x="85" y="86"/>
                      </a:lnTo>
                      <a:lnTo>
                        <a:pt x="85" y="85"/>
                      </a:lnTo>
                      <a:lnTo>
                        <a:pt x="84" y="83"/>
                      </a:lnTo>
                      <a:lnTo>
                        <a:pt x="84" y="82"/>
                      </a:lnTo>
                      <a:lnTo>
                        <a:pt x="84" y="79"/>
                      </a:lnTo>
                      <a:lnTo>
                        <a:pt x="84" y="78"/>
                      </a:lnTo>
                      <a:lnTo>
                        <a:pt x="84" y="76"/>
                      </a:lnTo>
                      <a:lnTo>
                        <a:pt x="84" y="74"/>
                      </a:lnTo>
                      <a:lnTo>
                        <a:pt x="83" y="73"/>
                      </a:lnTo>
                      <a:lnTo>
                        <a:pt x="83" y="71"/>
                      </a:lnTo>
                      <a:lnTo>
                        <a:pt x="83" y="68"/>
                      </a:lnTo>
                      <a:lnTo>
                        <a:pt x="83" y="67"/>
                      </a:lnTo>
                      <a:lnTo>
                        <a:pt x="82" y="65"/>
                      </a:lnTo>
                      <a:lnTo>
                        <a:pt x="82" y="63"/>
                      </a:lnTo>
                      <a:lnTo>
                        <a:pt x="82" y="61"/>
                      </a:lnTo>
                      <a:lnTo>
                        <a:pt x="82" y="60"/>
                      </a:lnTo>
                      <a:lnTo>
                        <a:pt x="80" y="57"/>
                      </a:lnTo>
                      <a:lnTo>
                        <a:pt x="80" y="56"/>
                      </a:lnTo>
                      <a:lnTo>
                        <a:pt x="79" y="54"/>
                      </a:lnTo>
                      <a:lnTo>
                        <a:pt x="79" y="51"/>
                      </a:lnTo>
                      <a:lnTo>
                        <a:pt x="78" y="50"/>
                      </a:lnTo>
                      <a:lnTo>
                        <a:pt x="78" y="48"/>
                      </a:lnTo>
                      <a:lnTo>
                        <a:pt x="77" y="46"/>
                      </a:lnTo>
                      <a:lnTo>
                        <a:pt x="77" y="44"/>
                      </a:lnTo>
                      <a:lnTo>
                        <a:pt x="76" y="42"/>
                      </a:lnTo>
                      <a:lnTo>
                        <a:pt x="74" y="40"/>
                      </a:lnTo>
                      <a:lnTo>
                        <a:pt x="74" y="38"/>
                      </a:lnTo>
                      <a:lnTo>
                        <a:pt x="73" y="37"/>
                      </a:lnTo>
                      <a:lnTo>
                        <a:pt x="71" y="33"/>
                      </a:lnTo>
                      <a:lnTo>
                        <a:pt x="70" y="29"/>
                      </a:lnTo>
                      <a:lnTo>
                        <a:pt x="68" y="28"/>
                      </a:lnTo>
                      <a:lnTo>
                        <a:pt x="67" y="26"/>
                      </a:lnTo>
                      <a:lnTo>
                        <a:pt x="65" y="24"/>
                      </a:lnTo>
                      <a:lnTo>
                        <a:pt x="65" y="23"/>
                      </a:lnTo>
                      <a:lnTo>
                        <a:pt x="61" y="20"/>
                      </a:lnTo>
                      <a:lnTo>
                        <a:pt x="59" y="17"/>
                      </a:lnTo>
                      <a:lnTo>
                        <a:pt x="55" y="14"/>
                      </a:lnTo>
                      <a:lnTo>
                        <a:pt x="51" y="11"/>
                      </a:lnTo>
                      <a:lnTo>
                        <a:pt x="50" y="10"/>
                      </a:lnTo>
                      <a:lnTo>
                        <a:pt x="48" y="10"/>
                      </a:lnTo>
                      <a:lnTo>
                        <a:pt x="46" y="9"/>
                      </a:lnTo>
                      <a:lnTo>
                        <a:pt x="44" y="7"/>
                      </a:lnTo>
                      <a:lnTo>
                        <a:pt x="42" y="6"/>
                      </a:lnTo>
                      <a:lnTo>
                        <a:pt x="39" y="5"/>
                      </a:lnTo>
                      <a:lnTo>
                        <a:pt x="37" y="4"/>
                      </a:lnTo>
                      <a:lnTo>
                        <a:pt x="35" y="4"/>
                      </a:lnTo>
                      <a:lnTo>
                        <a:pt x="32" y="3"/>
                      </a:lnTo>
                      <a:lnTo>
                        <a:pt x="29" y="3"/>
                      </a:lnTo>
                      <a:lnTo>
                        <a:pt x="27" y="1"/>
                      </a:lnTo>
                      <a:lnTo>
                        <a:pt x="25" y="1"/>
                      </a:lnTo>
                      <a:lnTo>
                        <a:pt x="22" y="0"/>
                      </a:lnTo>
                      <a:lnTo>
                        <a:pt x="20" y="0"/>
                      </a:lnTo>
                      <a:lnTo>
                        <a:pt x="16" y="0"/>
                      </a:lnTo>
                      <a:lnTo>
                        <a:pt x="14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3" y="3"/>
                      </a:lnTo>
                      <a:lnTo>
                        <a:pt x="5" y="4"/>
                      </a:lnTo>
                      <a:lnTo>
                        <a:pt x="7" y="6"/>
                      </a:lnTo>
                      <a:lnTo>
                        <a:pt x="10" y="7"/>
                      </a:lnTo>
                      <a:lnTo>
                        <a:pt x="12" y="10"/>
                      </a:lnTo>
                      <a:lnTo>
                        <a:pt x="15" y="11"/>
                      </a:lnTo>
                      <a:lnTo>
                        <a:pt x="17" y="14"/>
                      </a:lnTo>
                      <a:lnTo>
                        <a:pt x="20" y="15"/>
                      </a:lnTo>
                      <a:lnTo>
                        <a:pt x="23" y="17"/>
                      </a:lnTo>
                      <a:lnTo>
                        <a:pt x="25" y="18"/>
                      </a:lnTo>
                      <a:lnTo>
                        <a:pt x="27" y="20"/>
                      </a:lnTo>
                      <a:lnTo>
                        <a:pt x="28" y="21"/>
                      </a:lnTo>
                      <a:lnTo>
                        <a:pt x="29" y="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2" name="Freeform 112"/>
                <p:cNvSpPr>
                  <a:spLocks/>
                </p:cNvSpPr>
                <p:nvPr/>
              </p:nvSpPr>
              <p:spPr bwMode="auto">
                <a:xfrm>
                  <a:off x="584" y="824"/>
                  <a:ext cx="293" cy="317"/>
                </a:xfrm>
                <a:custGeom>
                  <a:avLst/>
                  <a:gdLst>
                    <a:gd name="T0" fmla="*/ 1 w 879"/>
                    <a:gd name="T1" fmla="*/ 4 h 952"/>
                    <a:gd name="T2" fmla="*/ 1 w 879"/>
                    <a:gd name="T3" fmla="*/ 3 h 952"/>
                    <a:gd name="T4" fmla="*/ 1 w 879"/>
                    <a:gd name="T5" fmla="*/ 3 h 952"/>
                    <a:gd name="T6" fmla="*/ 1 w 879"/>
                    <a:gd name="T7" fmla="*/ 3 h 952"/>
                    <a:gd name="T8" fmla="*/ 1 w 879"/>
                    <a:gd name="T9" fmla="*/ 3 h 952"/>
                    <a:gd name="T10" fmla="*/ 0 w 879"/>
                    <a:gd name="T11" fmla="*/ 2 h 952"/>
                    <a:gd name="T12" fmla="*/ 0 w 879"/>
                    <a:gd name="T13" fmla="*/ 2 h 952"/>
                    <a:gd name="T14" fmla="*/ 0 w 879"/>
                    <a:gd name="T15" fmla="*/ 1 h 952"/>
                    <a:gd name="T16" fmla="*/ 0 w 879"/>
                    <a:gd name="T17" fmla="*/ 1 h 952"/>
                    <a:gd name="T18" fmla="*/ 1 w 879"/>
                    <a:gd name="T19" fmla="*/ 0 h 952"/>
                    <a:gd name="T20" fmla="*/ 1 w 879"/>
                    <a:gd name="T21" fmla="*/ 0 h 952"/>
                    <a:gd name="T22" fmla="*/ 2 w 879"/>
                    <a:gd name="T23" fmla="*/ 0 h 952"/>
                    <a:gd name="T24" fmla="*/ 2 w 879"/>
                    <a:gd name="T25" fmla="*/ 0 h 952"/>
                    <a:gd name="T26" fmla="*/ 3 w 879"/>
                    <a:gd name="T27" fmla="*/ 1 h 952"/>
                    <a:gd name="T28" fmla="*/ 3 w 879"/>
                    <a:gd name="T29" fmla="*/ 1 h 952"/>
                    <a:gd name="T30" fmla="*/ 3 w 879"/>
                    <a:gd name="T31" fmla="*/ 1 h 952"/>
                    <a:gd name="T32" fmla="*/ 3 w 879"/>
                    <a:gd name="T33" fmla="*/ 2 h 952"/>
                    <a:gd name="T34" fmla="*/ 3 w 879"/>
                    <a:gd name="T35" fmla="*/ 2 h 952"/>
                    <a:gd name="T36" fmla="*/ 3 w 879"/>
                    <a:gd name="T37" fmla="*/ 3 h 952"/>
                    <a:gd name="T38" fmla="*/ 3 w 879"/>
                    <a:gd name="T39" fmla="*/ 3 h 952"/>
                    <a:gd name="T40" fmla="*/ 3 w 879"/>
                    <a:gd name="T41" fmla="*/ 3 h 952"/>
                    <a:gd name="T42" fmla="*/ 2 w 879"/>
                    <a:gd name="T43" fmla="*/ 3 h 952"/>
                    <a:gd name="T44" fmla="*/ 2 w 879"/>
                    <a:gd name="T45" fmla="*/ 4 h 952"/>
                    <a:gd name="T46" fmla="*/ 2 w 879"/>
                    <a:gd name="T47" fmla="*/ 4 h 952"/>
                    <a:gd name="T48" fmla="*/ 3 w 879"/>
                    <a:gd name="T49" fmla="*/ 4 h 952"/>
                    <a:gd name="T50" fmla="*/ 3 w 879"/>
                    <a:gd name="T51" fmla="*/ 4 h 952"/>
                    <a:gd name="T52" fmla="*/ 3 w 879"/>
                    <a:gd name="T53" fmla="*/ 3 h 952"/>
                    <a:gd name="T54" fmla="*/ 3 w 879"/>
                    <a:gd name="T55" fmla="*/ 3 h 952"/>
                    <a:gd name="T56" fmla="*/ 3 w 879"/>
                    <a:gd name="T57" fmla="*/ 3 h 952"/>
                    <a:gd name="T58" fmla="*/ 3 w 879"/>
                    <a:gd name="T59" fmla="*/ 3 h 952"/>
                    <a:gd name="T60" fmla="*/ 3 w 879"/>
                    <a:gd name="T61" fmla="*/ 2 h 952"/>
                    <a:gd name="T62" fmla="*/ 4 w 879"/>
                    <a:gd name="T63" fmla="*/ 2 h 952"/>
                    <a:gd name="T64" fmla="*/ 4 w 879"/>
                    <a:gd name="T65" fmla="*/ 2 h 952"/>
                    <a:gd name="T66" fmla="*/ 4 w 879"/>
                    <a:gd name="T67" fmla="*/ 2 h 952"/>
                    <a:gd name="T68" fmla="*/ 4 w 879"/>
                    <a:gd name="T69" fmla="*/ 1 h 952"/>
                    <a:gd name="T70" fmla="*/ 4 w 879"/>
                    <a:gd name="T71" fmla="*/ 1 h 952"/>
                    <a:gd name="T72" fmla="*/ 3 w 879"/>
                    <a:gd name="T73" fmla="*/ 1 h 952"/>
                    <a:gd name="T74" fmla="*/ 3 w 879"/>
                    <a:gd name="T75" fmla="*/ 1 h 952"/>
                    <a:gd name="T76" fmla="*/ 3 w 879"/>
                    <a:gd name="T77" fmla="*/ 0 h 952"/>
                    <a:gd name="T78" fmla="*/ 3 w 879"/>
                    <a:gd name="T79" fmla="*/ 0 h 952"/>
                    <a:gd name="T80" fmla="*/ 2 w 879"/>
                    <a:gd name="T81" fmla="*/ 0 h 952"/>
                    <a:gd name="T82" fmla="*/ 2 w 879"/>
                    <a:gd name="T83" fmla="*/ 0 h 952"/>
                    <a:gd name="T84" fmla="*/ 1 w 879"/>
                    <a:gd name="T85" fmla="*/ 0 h 952"/>
                    <a:gd name="T86" fmla="*/ 1 w 879"/>
                    <a:gd name="T87" fmla="*/ 0 h 952"/>
                    <a:gd name="T88" fmla="*/ 1 w 879"/>
                    <a:gd name="T89" fmla="*/ 0 h 952"/>
                    <a:gd name="T90" fmla="*/ 0 w 879"/>
                    <a:gd name="T91" fmla="*/ 1 h 952"/>
                    <a:gd name="T92" fmla="*/ 0 w 879"/>
                    <a:gd name="T93" fmla="*/ 1 h 952"/>
                    <a:gd name="T94" fmla="*/ 0 w 879"/>
                    <a:gd name="T95" fmla="*/ 1 h 952"/>
                    <a:gd name="T96" fmla="*/ 0 w 879"/>
                    <a:gd name="T97" fmla="*/ 1 h 952"/>
                    <a:gd name="T98" fmla="*/ 0 w 879"/>
                    <a:gd name="T99" fmla="*/ 2 h 952"/>
                    <a:gd name="T100" fmla="*/ 0 w 879"/>
                    <a:gd name="T101" fmla="*/ 2 h 952"/>
                    <a:gd name="T102" fmla="*/ 0 w 879"/>
                    <a:gd name="T103" fmla="*/ 2 h 952"/>
                    <a:gd name="T104" fmla="*/ 0 w 879"/>
                    <a:gd name="T105" fmla="*/ 2 h 952"/>
                    <a:gd name="T106" fmla="*/ 0 w 879"/>
                    <a:gd name="T107" fmla="*/ 2 h 952"/>
                    <a:gd name="T108" fmla="*/ 0 w 879"/>
                    <a:gd name="T109" fmla="*/ 3 h 952"/>
                    <a:gd name="T110" fmla="*/ 1 w 879"/>
                    <a:gd name="T111" fmla="*/ 3 h 952"/>
                    <a:gd name="T112" fmla="*/ 1 w 879"/>
                    <a:gd name="T113" fmla="*/ 3 h 952"/>
                    <a:gd name="T114" fmla="*/ 1 w 879"/>
                    <a:gd name="T115" fmla="*/ 3 h 952"/>
                    <a:gd name="T116" fmla="*/ 1 w 879"/>
                    <a:gd name="T117" fmla="*/ 4 h 952"/>
                    <a:gd name="T118" fmla="*/ 1 w 879"/>
                    <a:gd name="T119" fmla="*/ 4 h 952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879"/>
                    <a:gd name="T181" fmla="*/ 0 h 952"/>
                    <a:gd name="T182" fmla="*/ 879 w 879"/>
                    <a:gd name="T183" fmla="*/ 952 h 952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879" h="952">
                      <a:moveTo>
                        <a:pt x="239" y="932"/>
                      </a:moveTo>
                      <a:lnTo>
                        <a:pt x="240" y="924"/>
                      </a:lnTo>
                      <a:lnTo>
                        <a:pt x="242" y="918"/>
                      </a:lnTo>
                      <a:lnTo>
                        <a:pt x="244" y="912"/>
                      </a:lnTo>
                      <a:lnTo>
                        <a:pt x="246" y="906"/>
                      </a:lnTo>
                      <a:lnTo>
                        <a:pt x="246" y="900"/>
                      </a:lnTo>
                      <a:lnTo>
                        <a:pt x="247" y="894"/>
                      </a:lnTo>
                      <a:lnTo>
                        <a:pt x="249" y="889"/>
                      </a:lnTo>
                      <a:lnTo>
                        <a:pt x="250" y="883"/>
                      </a:lnTo>
                      <a:lnTo>
                        <a:pt x="250" y="877"/>
                      </a:lnTo>
                      <a:lnTo>
                        <a:pt x="250" y="871"/>
                      </a:lnTo>
                      <a:lnTo>
                        <a:pt x="250" y="866"/>
                      </a:lnTo>
                      <a:lnTo>
                        <a:pt x="250" y="860"/>
                      </a:lnTo>
                      <a:lnTo>
                        <a:pt x="250" y="854"/>
                      </a:lnTo>
                      <a:lnTo>
                        <a:pt x="249" y="849"/>
                      </a:lnTo>
                      <a:lnTo>
                        <a:pt x="247" y="844"/>
                      </a:lnTo>
                      <a:lnTo>
                        <a:pt x="247" y="839"/>
                      </a:lnTo>
                      <a:lnTo>
                        <a:pt x="246" y="833"/>
                      </a:lnTo>
                      <a:lnTo>
                        <a:pt x="245" y="828"/>
                      </a:lnTo>
                      <a:lnTo>
                        <a:pt x="242" y="823"/>
                      </a:lnTo>
                      <a:lnTo>
                        <a:pt x="241" y="818"/>
                      </a:lnTo>
                      <a:lnTo>
                        <a:pt x="240" y="814"/>
                      </a:lnTo>
                      <a:lnTo>
                        <a:pt x="238" y="809"/>
                      </a:lnTo>
                      <a:lnTo>
                        <a:pt x="235" y="804"/>
                      </a:lnTo>
                      <a:lnTo>
                        <a:pt x="234" y="799"/>
                      </a:lnTo>
                      <a:lnTo>
                        <a:pt x="231" y="794"/>
                      </a:lnTo>
                      <a:lnTo>
                        <a:pt x="229" y="789"/>
                      </a:lnTo>
                      <a:lnTo>
                        <a:pt x="227" y="784"/>
                      </a:lnTo>
                      <a:lnTo>
                        <a:pt x="224" y="780"/>
                      </a:lnTo>
                      <a:lnTo>
                        <a:pt x="222" y="775"/>
                      </a:lnTo>
                      <a:lnTo>
                        <a:pt x="218" y="770"/>
                      </a:lnTo>
                      <a:lnTo>
                        <a:pt x="216" y="766"/>
                      </a:lnTo>
                      <a:lnTo>
                        <a:pt x="213" y="761"/>
                      </a:lnTo>
                      <a:lnTo>
                        <a:pt x="210" y="756"/>
                      </a:lnTo>
                      <a:lnTo>
                        <a:pt x="207" y="752"/>
                      </a:lnTo>
                      <a:lnTo>
                        <a:pt x="203" y="747"/>
                      </a:lnTo>
                      <a:lnTo>
                        <a:pt x="200" y="743"/>
                      </a:lnTo>
                      <a:lnTo>
                        <a:pt x="196" y="738"/>
                      </a:lnTo>
                      <a:lnTo>
                        <a:pt x="193" y="733"/>
                      </a:lnTo>
                      <a:lnTo>
                        <a:pt x="190" y="729"/>
                      </a:lnTo>
                      <a:lnTo>
                        <a:pt x="186" y="725"/>
                      </a:lnTo>
                      <a:lnTo>
                        <a:pt x="183" y="720"/>
                      </a:lnTo>
                      <a:lnTo>
                        <a:pt x="179" y="715"/>
                      </a:lnTo>
                      <a:lnTo>
                        <a:pt x="176" y="710"/>
                      </a:lnTo>
                      <a:lnTo>
                        <a:pt x="172" y="707"/>
                      </a:lnTo>
                      <a:lnTo>
                        <a:pt x="168" y="702"/>
                      </a:lnTo>
                      <a:lnTo>
                        <a:pt x="165" y="697"/>
                      </a:lnTo>
                      <a:lnTo>
                        <a:pt x="161" y="693"/>
                      </a:lnTo>
                      <a:lnTo>
                        <a:pt x="157" y="688"/>
                      </a:lnTo>
                      <a:lnTo>
                        <a:pt x="154" y="684"/>
                      </a:lnTo>
                      <a:lnTo>
                        <a:pt x="150" y="680"/>
                      </a:lnTo>
                      <a:lnTo>
                        <a:pt x="146" y="675"/>
                      </a:lnTo>
                      <a:lnTo>
                        <a:pt x="143" y="670"/>
                      </a:lnTo>
                      <a:lnTo>
                        <a:pt x="139" y="665"/>
                      </a:lnTo>
                      <a:lnTo>
                        <a:pt x="135" y="660"/>
                      </a:lnTo>
                      <a:lnTo>
                        <a:pt x="132" y="657"/>
                      </a:lnTo>
                      <a:lnTo>
                        <a:pt x="128" y="652"/>
                      </a:lnTo>
                      <a:lnTo>
                        <a:pt x="124" y="647"/>
                      </a:lnTo>
                      <a:lnTo>
                        <a:pt x="122" y="642"/>
                      </a:lnTo>
                      <a:lnTo>
                        <a:pt x="118" y="637"/>
                      </a:lnTo>
                      <a:lnTo>
                        <a:pt x="115" y="632"/>
                      </a:lnTo>
                      <a:lnTo>
                        <a:pt x="111" y="628"/>
                      </a:lnTo>
                      <a:lnTo>
                        <a:pt x="109" y="623"/>
                      </a:lnTo>
                      <a:lnTo>
                        <a:pt x="106" y="618"/>
                      </a:lnTo>
                      <a:lnTo>
                        <a:pt x="103" y="613"/>
                      </a:lnTo>
                      <a:lnTo>
                        <a:pt x="95" y="601"/>
                      </a:lnTo>
                      <a:lnTo>
                        <a:pt x="88" y="588"/>
                      </a:lnTo>
                      <a:lnTo>
                        <a:pt x="82" y="575"/>
                      </a:lnTo>
                      <a:lnTo>
                        <a:pt x="76" y="562"/>
                      </a:lnTo>
                      <a:lnTo>
                        <a:pt x="70" y="550"/>
                      </a:lnTo>
                      <a:lnTo>
                        <a:pt x="65" y="536"/>
                      </a:lnTo>
                      <a:lnTo>
                        <a:pt x="60" y="524"/>
                      </a:lnTo>
                      <a:lnTo>
                        <a:pt x="56" y="511"/>
                      </a:lnTo>
                      <a:lnTo>
                        <a:pt x="53" y="499"/>
                      </a:lnTo>
                      <a:lnTo>
                        <a:pt x="49" y="485"/>
                      </a:lnTo>
                      <a:lnTo>
                        <a:pt x="47" y="473"/>
                      </a:lnTo>
                      <a:lnTo>
                        <a:pt x="44" y="461"/>
                      </a:lnTo>
                      <a:lnTo>
                        <a:pt x="42" y="448"/>
                      </a:lnTo>
                      <a:lnTo>
                        <a:pt x="40" y="436"/>
                      </a:lnTo>
                      <a:lnTo>
                        <a:pt x="39" y="423"/>
                      </a:lnTo>
                      <a:lnTo>
                        <a:pt x="38" y="411"/>
                      </a:lnTo>
                      <a:lnTo>
                        <a:pt x="37" y="399"/>
                      </a:lnTo>
                      <a:lnTo>
                        <a:pt x="37" y="387"/>
                      </a:lnTo>
                      <a:lnTo>
                        <a:pt x="38" y="375"/>
                      </a:lnTo>
                      <a:lnTo>
                        <a:pt x="39" y="363"/>
                      </a:lnTo>
                      <a:lnTo>
                        <a:pt x="39" y="350"/>
                      </a:lnTo>
                      <a:lnTo>
                        <a:pt x="42" y="340"/>
                      </a:lnTo>
                      <a:lnTo>
                        <a:pt x="43" y="327"/>
                      </a:lnTo>
                      <a:lnTo>
                        <a:pt x="45" y="316"/>
                      </a:lnTo>
                      <a:lnTo>
                        <a:pt x="48" y="304"/>
                      </a:lnTo>
                      <a:lnTo>
                        <a:pt x="51" y="293"/>
                      </a:lnTo>
                      <a:lnTo>
                        <a:pt x="55" y="282"/>
                      </a:lnTo>
                      <a:lnTo>
                        <a:pt x="59" y="271"/>
                      </a:lnTo>
                      <a:lnTo>
                        <a:pt x="62" y="260"/>
                      </a:lnTo>
                      <a:lnTo>
                        <a:pt x="67" y="251"/>
                      </a:lnTo>
                      <a:lnTo>
                        <a:pt x="72" y="240"/>
                      </a:lnTo>
                      <a:lnTo>
                        <a:pt x="78" y="230"/>
                      </a:lnTo>
                      <a:lnTo>
                        <a:pt x="83" y="220"/>
                      </a:lnTo>
                      <a:lnTo>
                        <a:pt x="89" y="211"/>
                      </a:lnTo>
                      <a:lnTo>
                        <a:pt x="95" y="201"/>
                      </a:lnTo>
                      <a:lnTo>
                        <a:pt x="101" y="191"/>
                      </a:lnTo>
                      <a:lnTo>
                        <a:pt x="109" y="181"/>
                      </a:lnTo>
                      <a:lnTo>
                        <a:pt x="116" y="173"/>
                      </a:lnTo>
                      <a:lnTo>
                        <a:pt x="123" y="163"/>
                      </a:lnTo>
                      <a:lnTo>
                        <a:pt x="132" y="156"/>
                      </a:lnTo>
                      <a:lnTo>
                        <a:pt x="139" y="146"/>
                      </a:lnTo>
                      <a:lnTo>
                        <a:pt x="148" y="139"/>
                      </a:lnTo>
                      <a:lnTo>
                        <a:pt x="156" y="130"/>
                      </a:lnTo>
                      <a:lnTo>
                        <a:pt x="166" y="123"/>
                      </a:lnTo>
                      <a:lnTo>
                        <a:pt x="174" y="116"/>
                      </a:lnTo>
                      <a:lnTo>
                        <a:pt x="185" y="110"/>
                      </a:lnTo>
                      <a:lnTo>
                        <a:pt x="195" y="102"/>
                      </a:lnTo>
                      <a:lnTo>
                        <a:pt x="205" y="96"/>
                      </a:lnTo>
                      <a:lnTo>
                        <a:pt x="216" y="89"/>
                      </a:lnTo>
                      <a:lnTo>
                        <a:pt x="227" y="83"/>
                      </a:lnTo>
                      <a:lnTo>
                        <a:pt x="238" y="78"/>
                      </a:lnTo>
                      <a:lnTo>
                        <a:pt x="249" y="73"/>
                      </a:lnTo>
                      <a:lnTo>
                        <a:pt x="259" y="67"/>
                      </a:lnTo>
                      <a:lnTo>
                        <a:pt x="272" y="62"/>
                      </a:lnTo>
                      <a:lnTo>
                        <a:pt x="284" y="59"/>
                      </a:lnTo>
                      <a:lnTo>
                        <a:pt x="296" y="55"/>
                      </a:lnTo>
                      <a:lnTo>
                        <a:pt x="309" y="51"/>
                      </a:lnTo>
                      <a:lnTo>
                        <a:pt x="321" y="48"/>
                      </a:lnTo>
                      <a:lnTo>
                        <a:pt x="335" y="44"/>
                      </a:lnTo>
                      <a:lnTo>
                        <a:pt x="348" y="42"/>
                      </a:lnTo>
                      <a:lnTo>
                        <a:pt x="362" y="39"/>
                      </a:lnTo>
                      <a:lnTo>
                        <a:pt x="376" y="38"/>
                      </a:lnTo>
                      <a:lnTo>
                        <a:pt x="390" y="37"/>
                      </a:lnTo>
                      <a:lnTo>
                        <a:pt x="404" y="36"/>
                      </a:lnTo>
                      <a:lnTo>
                        <a:pt x="418" y="34"/>
                      </a:lnTo>
                      <a:lnTo>
                        <a:pt x="430" y="34"/>
                      </a:lnTo>
                      <a:lnTo>
                        <a:pt x="443" y="34"/>
                      </a:lnTo>
                      <a:lnTo>
                        <a:pt x="455" y="36"/>
                      </a:lnTo>
                      <a:lnTo>
                        <a:pt x="469" y="36"/>
                      </a:lnTo>
                      <a:lnTo>
                        <a:pt x="481" y="37"/>
                      </a:lnTo>
                      <a:lnTo>
                        <a:pt x="493" y="38"/>
                      </a:lnTo>
                      <a:lnTo>
                        <a:pt x="506" y="40"/>
                      </a:lnTo>
                      <a:lnTo>
                        <a:pt x="517" y="43"/>
                      </a:lnTo>
                      <a:lnTo>
                        <a:pt x="530" y="45"/>
                      </a:lnTo>
                      <a:lnTo>
                        <a:pt x="542" y="49"/>
                      </a:lnTo>
                      <a:lnTo>
                        <a:pt x="553" y="53"/>
                      </a:lnTo>
                      <a:lnTo>
                        <a:pt x="564" y="55"/>
                      </a:lnTo>
                      <a:lnTo>
                        <a:pt x="576" y="60"/>
                      </a:lnTo>
                      <a:lnTo>
                        <a:pt x="587" y="64"/>
                      </a:lnTo>
                      <a:lnTo>
                        <a:pt x="598" y="68"/>
                      </a:lnTo>
                      <a:lnTo>
                        <a:pt x="607" y="73"/>
                      </a:lnTo>
                      <a:lnTo>
                        <a:pt x="618" y="78"/>
                      </a:lnTo>
                      <a:lnTo>
                        <a:pt x="628" y="84"/>
                      </a:lnTo>
                      <a:lnTo>
                        <a:pt x="638" y="90"/>
                      </a:lnTo>
                      <a:lnTo>
                        <a:pt x="648" y="95"/>
                      </a:lnTo>
                      <a:lnTo>
                        <a:pt x="657" y="102"/>
                      </a:lnTo>
                      <a:lnTo>
                        <a:pt x="667" y="109"/>
                      </a:lnTo>
                      <a:lnTo>
                        <a:pt x="676" y="116"/>
                      </a:lnTo>
                      <a:lnTo>
                        <a:pt x="684" y="123"/>
                      </a:lnTo>
                      <a:lnTo>
                        <a:pt x="693" y="130"/>
                      </a:lnTo>
                      <a:lnTo>
                        <a:pt x="701" y="138"/>
                      </a:lnTo>
                      <a:lnTo>
                        <a:pt x="710" y="146"/>
                      </a:lnTo>
                      <a:lnTo>
                        <a:pt x="717" y="153"/>
                      </a:lnTo>
                      <a:lnTo>
                        <a:pt x="725" y="162"/>
                      </a:lnTo>
                      <a:lnTo>
                        <a:pt x="733" y="171"/>
                      </a:lnTo>
                      <a:lnTo>
                        <a:pt x="740" y="180"/>
                      </a:lnTo>
                      <a:lnTo>
                        <a:pt x="746" y="189"/>
                      </a:lnTo>
                      <a:lnTo>
                        <a:pt x="753" y="197"/>
                      </a:lnTo>
                      <a:lnTo>
                        <a:pt x="759" y="207"/>
                      </a:lnTo>
                      <a:lnTo>
                        <a:pt x="766" y="217"/>
                      </a:lnTo>
                      <a:lnTo>
                        <a:pt x="770" y="226"/>
                      </a:lnTo>
                      <a:lnTo>
                        <a:pt x="776" y="236"/>
                      </a:lnTo>
                      <a:lnTo>
                        <a:pt x="781" y="246"/>
                      </a:lnTo>
                      <a:lnTo>
                        <a:pt x="786" y="257"/>
                      </a:lnTo>
                      <a:lnTo>
                        <a:pt x="791" y="268"/>
                      </a:lnTo>
                      <a:lnTo>
                        <a:pt x="795" y="277"/>
                      </a:lnTo>
                      <a:lnTo>
                        <a:pt x="798" y="288"/>
                      </a:lnTo>
                      <a:lnTo>
                        <a:pt x="803" y="299"/>
                      </a:lnTo>
                      <a:lnTo>
                        <a:pt x="806" y="310"/>
                      </a:lnTo>
                      <a:lnTo>
                        <a:pt x="809" y="321"/>
                      </a:lnTo>
                      <a:lnTo>
                        <a:pt x="812" y="333"/>
                      </a:lnTo>
                      <a:lnTo>
                        <a:pt x="814" y="344"/>
                      </a:lnTo>
                      <a:lnTo>
                        <a:pt x="815" y="355"/>
                      </a:lnTo>
                      <a:lnTo>
                        <a:pt x="818" y="367"/>
                      </a:lnTo>
                      <a:lnTo>
                        <a:pt x="819" y="380"/>
                      </a:lnTo>
                      <a:lnTo>
                        <a:pt x="820" y="391"/>
                      </a:lnTo>
                      <a:lnTo>
                        <a:pt x="820" y="403"/>
                      </a:lnTo>
                      <a:lnTo>
                        <a:pt x="821" y="415"/>
                      </a:lnTo>
                      <a:lnTo>
                        <a:pt x="820" y="427"/>
                      </a:lnTo>
                      <a:lnTo>
                        <a:pt x="820" y="439"/>
                      </a:lnTo>
                      <a:lnTo>
                        <a:pt x="819" y="451"/>
                      </a:lnTo>
                      <a:lnTo>
                        <a:pt x="819" y="464"/>
                      </a:lnTo>
                      <a:lnTo>
                        <a:pt x="817" y="477"/>
                      </a:lnTo>
                      <a:lnTo>
                        <a:pt x="815" y="489"/>
                      </a:lnTo>
                      <a:lnTo>
                        <a:pt x="813" y="501"/>
                      </a:lnTo>
                      <a:lnTo>
                        <a:pt x="811" y="515"/>
                      </a:lnTo>
                      <a:lnTo>
                        <a:pt x="808" y="527"/>
                      </a:lnTo>
                      <a:lnTo>
                        <a:pt x="804" y="540"/>
                      </a:lnTo>
                      <a:lnTo>
                        <a:pt x="802" y="546"/>
                      </a:lnTo>
                      <a:lnTo>
                        <a:pt x="800" y="553"/>
                      </a:lnTo>
                      <a:lnTo>
                        <a:pt x="797" y="561"/>
                      </a:lnTo>
                      <a:lnTo>
                        <a:pt x="794" y="567"/>
                      </a:lnTo>
                      <a:lnTo>
                        <a:pt x="791" y="573"/>
                      </a:lnTo>
                      <a:lnTo>
                        <a:pt x="787" y="580"/>
                      </a:lnTo>
                      <a:lnTo>
                        <a:pt x="785" y="586"/>
                      </a:lnTo>
                      <a:lnTo>
                        <a:pt x="781" y="594"/>
                      </a:lnTo>
                      <a:lnTo>
                        <a:pt x="778" y="600"/>
                      </a:lnTo>
                      <a:lnTo>
                        <a:pt x="774" y="606"/>
                      </a:lnTo>
                      <a:lnTo>
                        <a:pt x="769" y="612"/>
                      </a:lnTo>
                      <a:lnTo>
                        <a:pt x="766" y="618"/>
                      </a:lnTo>
                      <a:lnTo>
                        <a:pt x="761" y="624"/>
                      </a:lnTo>
                      <a:lnTo>
                        <a:pt x="757" y="630"/>
                      </a:lnTo>
                      <a:lnTo>
                        <a:pt x="752" y="636"/>
                      </a:lnTo>
                      <a:lnTo>
                        <a:pt x="747" y="642"/>
                      </a:lnTo>
                      <a:lnTo>
                        <a:pt x="742" y="648"/>
                      </a:lnTo>
                      <a:lnTo>
                        <a:pt x="739" y="653"/>
                      </a:lnTo>
                      <a:lnTo>
                        <a:pt x="734" y="659"/>
                      </a:lnTo>
                      <a:lnTo>
                        <a:pt x="729" y="665"/>
                      </a:lnTo>
                      <a:lnTo>
                        <a:pt x="723" y="670"/>
                      </a:lnTo>
                      <a:lnTo>
                        <a:pt x="718" y="676"/>
                      </a:lnTo>
                      <a:lnTo>
                        <a:pt x="713" y="682"/>
                      </a:lnTo>
                      <a:lnTo>
                        <a:pt x="708" y="688"/>
                      </a:lnTo>
                      <a:lnTo>
                        <a:pt x="703" y="693"/>
                      </a:lnTo>
                      <a:lnTo>
                        <a:pt x="699" y="699"/>
                      </a:lnTo>
                      <a:lnTo>
                        <a:pt x="693" y="704"/>
                      </a:lnTo>
                      <a:lnTo>
                        <a:pt x="688" y="710"/>
                      </a:lnTo>
                      <a:lnTo>
                        <a:pt x="683" y="716"/>
                      </a:lnTo>
                      <a:lnTo>
                        <a:pt x="678" y="721"/>
                      </a:lnTo>
                      <a:lnTo>
                        <a:pt x="673" y="727"/>
                      </a:lnTo>
                      <a:lnTo>
                        <a:pt x="668" y="733"/>
                      </a:lnTo>
                      <a:lnTo>
                        <a:pt x="663" y="738"/>
                      </a:lnTo>
                      <a:lnTo>
                        <a:pt x="658" y="744"/>
                      </a:lnTo>
                      <a:lnTo>
                        <a:pt x="654" y="749"/>
                      </a:lnTo>
                      <a:lnTo>
                        <a:pt x="649" y="755"/>
                      </a:lnTo>
                      <a:lnTo>
                        <a:pt x="644" y="761"/>
                      </a:lnTo>
                      <a:lnTo>
                        <a:pt x="639" y="766"/>
                      </a:lnTo>
                      <a:lnTo>
                        <a:pt x="634" y="772"/>
                      </a:lnTo>
                      <a:lnTo>
                        <a:pt x="630" y="778"/>
                      </a:lnTo>
                      <a:lnTo>
                        <a:pt x="626" y="784"/>
                      </a:lnTo>
                      <a:lnTo>
                        <a:pt x="622" y="791"/>
                      </a:lnTo>
                      <a:lnTo>
                        <a:pt x="618" y="795"/>
                      </a:lnTo>
                      <a:lnTo>
                        <a:pt x="615" y="803"/>
                      </a:lnTo>
                      <a:lnTo>
                        <a:pt x="610" y="808"/>
                      </a:lnTo>
                      <a:lnTo>
                        <a:pt x="606" y="815"/>
                      </a:lnTo>
                      <a:lnTo>
                        <a:pt x="604" y="821"/>
                      </a:lnTo>
                      <a:lnTo>
                        <a:pt x="600" y="827"/>
                      </a:lnTo>
                      <a:lnTo>
                        <a:pt x="598" y="833"/>
                      </a:lnTo>
                      <a:lnTo>
                        <a:pt x="594" y="840"/>
                      </a:lnTo>
                      <a:lnTo>
                        <a:pt x="592" y="846"/>
                      </a:lnTo>
                      <a:lnTo>
                        <a:pt x="589" y="853"/>
                      </a:lnTo>
                      <a:lnTo>
                        <a:pt x="588" y="860"/>
                      </a:lnTo>
                      <a:lnTo>
                        <a:pt x="585" y="867"/>
                      </a:lnTo>
                      <a:lnTo>
                        <a:pt x="583" y="873"/>
                      </a:lnTo>
                      <a:lnTo>
                        <a:pt x="583" y="880"/>
                      </a:lnTo>
                      <a:lnTo>
                        <a:pt x="582" y="888"/>
                      </a:lnTo>
                      <a:lnTo>
                        <a:pt x="581" y="895"/>
                      </a:lnTo>
                      <a:lnTo>
                        <a:pt x="579" y="902"/>
                      </a:lnTo>
                      <a:lnTo>
                        <a:pt x="579" y="910"/>
                      </a:lnTo>
                      <a:lnTo>
                        <a:pt x="579" y="917"/>
                      </a:lnTo>
                      <a:lnTo>
                        <a:pt x="579" y="925"/>
                      </a:lnTo>
                      <a:lnTo>
                        <a:pt x="581" y="933"/>
                      </a:lnTo>
                      <a:lnTo>
                        <a:pt x="582" y="941"/>
                      </a:lnTo>
                      <a:lnTo>
                        <a:pt x="582" y="944"/>
                      </a:lnTo>
                      <a:lnTo>
                        <a:pt x="583" y="946"/>
                      </a:lnTo>
                      <a:lnTo>
                        <a:pt x="584" y="949"/>
                      </a:lnTo>
                      <a:lnTo>
                        <a:pt x="588" y="950"/>
                      </a:lnTo>
                      <a:lnTo>
                        <a:pt x="589" y="951"/>
                      </a:lnTo>
                      <a:lnTo>
                        <a:pt x="593" y="952"/>
                      </a:lnTo>
                      <a:lnTo>
                        <a:pt x="595" y="952"/>
                      </a:lnTo>
                      <a:lnTo>
                        <a:pt x="599" y="952"/>
                      </a:lnTo>
                      <a:lnTo>
                        <a:pt x="601" y="951"/>
                      </a:lnTo>
                      <a:lnTo>
                        <a:pt x="605" y="950"/>
                      </a:lnTo>
                      <a:lnTo>
                        <a:pt x="607" y="949"/>
                      </a:lnTo>
                      <a:lnTo>
                        <a:pt x="610" y="947"/>
                      </a:lnTo>
                      <a:lnTo>
                        <a:pt x="611" y="945"/>
                      </a:lnTo>
                      <a:lnTo>
                        <a:pt x="612" y="942"/>
                      </a:lnTo>
                      <a:lnTo>
                        <a:pt x="613" y="939"/>
                      </a:lnTo>
                      <a:lnTo>
                        <a:pt x="613" y="936"/>
                      </a:lnTo>
                      <a:lnTo>
                        <a:pt x="613" y="930"/>
                      </a:lnTo>
                      <a:lnTo>
                        <a:pt x="613" y="924"/>
                      </a:lnTo>
                      <a:lnTo>
                        <a:pt x="613" y="918"/>
                      </a:lnTo>
                      <a:lnTo>
                        <a:pt x="613" y="912"/>
                      </a:lnTo>
                      <a:lnTo>
                        <a:pt x="615" y="906"/>
                      </a:lnTo>
                      <a:lnTo>
                        <a:pt x="615" y="900"/>
                      </a:lnTo>
                      <a:lnTo>
                        <a:pt x="616" y="894"/>
                      </a:lnTo>
                      <a:lnTo>
                        <a:pt x="617" y="889"/>
                      </a:lnTo>
                      <a:lnTo>
                        <a:pt x="618" y="883"/>
                      </a:lnTo>
                      <a:lnTo>
                        <a:pt x="621" y="877"/>
                      </a:lnTo>
                      <a:lnTo>
                        <a:pt x="622" y="871"/>
                      </a:lnTo>
                      <a:lnTo>
                        <a:pt x="624" y="865"/>
                      </a:lnTo>
                      <a:lnTo>
                        <a:pt x="627" y="860"/>
                      </a:lnTo>
                      <a:lnTo>
                        <a:pt x="629" y="854"/>
                      </a:lnTo>
                      <a:lnTo>
                        <a:pt x="632" y="849"/>
                      </a:lnTo>
                      <a:lnTo>
                        <a:pt x="634" y="843"/>
                      </a:lnTo>
                      <a:lnTo>
                        <a:pt x="637" y="838"/>
                      </a:lnTo>
                      <a:lnTo>
                        <a:pt x="640" y="832"/>
                      </a:lnTo>
                      <a:lnTo>
                        <a:pt x="643" y="827"/>
                      </a:lnTo>
                      <a:lnTo>
                        <a:pt x="646" y="822"/>
                      </a:lnTo>
                      <a:lnTo>
                        <a:pt x="650" y="816"/>
                      </a:lnTo>
                      <a:lnTo>
                        <a:pt x="652" y="811"/>
                      </a:lnTo>
                      <a:lnTo>
                        <a:pt x="656" y="805"/>
                      </a:lnTo>
                      <a:lnTo>
                        <a:pt x="660" y="800"/>
                      </a:lnTo>
                      <a:lnTo>
                        <a:pt x="665" y="795"/>
                      </a:lnTo>
                      <a:lnTo>
                        <a:pt x="668" y="789"/>
                      </a:lnTo>
                      <a:lnTo>
                        <a:pt x="672" y="784"/>
                      </a:lnTo>
                      <a:lnTo>
                        <a:pt x="676" y="780"/>
                      </a:lnTo>
                      <a:lnTo>
                        <a:pt x="680" y="775"/>
                      </a:lnTo>
                      <a:lnTo>
                        <a:pt x="684" y="769"/>
                      </a:lnTo>
                      <a:lnTo>
                        <a:pt x="689" y="764"/>
                      </a:lnTo>
                      <a:lnTo>
                        <a:pt x="694" y="759"/>
                      </a:lnTo>
                      <a:lnTo>
                        <a:pt x="697" y="754"/>
                      </a:lnTo>
                      <a:lnTo>
                        <a:pt x="702" y="749"/>
                      </a:lnTo>
                      <a:lnTo>
                        <a:pt x="706" y="744"/>
                      </a:lnTo>
                      <a:lnTo>
                        <a:pt x="711" y="739"/>
                      </a:lnTo>
                      <a:lnTo>
                        <a:pt x="716" y="733"/>
                      </a:lnTo>
                      <a:lnTo>
                        <a:pt x="719" y="729"/>
                      </a:lnTo>
                      <a:lnTo>
                        <a:pt x="724" y="724"/>
                      </a:lnTo>
                      <a:lnTo>
                        <a:pt x="729" y="719"/>
                      </a:lnTo>
                      <a:lnTo>
                        <a:pt x="734" y="714"/>
                      </a:lnTo>
                      <a:lnTo>
                        <a:pt x="738" y="709"/>
                      </a:lnTo>
                      <a:lnTo>
                        <a:pt x="742" y="704"/>
                      </a:lnTo>
                      <a:lnTo>
                        <a:pt x="747" y="699"/>
                      </a:lnTo>
                      <a:lnTo>
                        <a:pt x="752" y="694"/>
                      </a:lnTo>
                      <a:lnTo>
                        <a:pt x="756" y="690"/>
                      </a:lnTo>
                      <a:lnTo>
                        <a:pt x="761" y="685"/>
                      </a:lnTo>
                      <a:lnTo>
                        <a:pt x="766" y="680"/>
                      </a:lnTo>
                      <a:lnTo>
                        <a:pt x="769" y="675"/>
                      </a:lnTo>
                      <a:lnTo>
                        <a:pt x="774" y="670"/>
                      </a:lnTo>
                      <a:lnTo>
                        <a:pt x="778" y="665"/>
                      </a:lnTo>
                      <a:lnTo>
                        <a:pt x="783" y="660"/>
                      </a:lnTo>
                      <a:lnTo>
                        <a:pt x="786" y="656"/>
                      </a:lnTo>
                      <a:lnTo>
                        <a:pt x="791" y="651"/>
                      </a:lnTo>
                      <a:lnTo>
                        <a:pt x="795" y="646"/>
                      </a:lnTo>
                      <a:lnTo>
                        <a:pt x="798" y="641"/>
                      </a:lnTo>
                      <a:lnTo>
                        <a:pt x="802" y="636"/>
                      </a:lnTo>
                      <a:lnTo>
                        <a:pt x="806" y="631"/>
                      </a:lnTo>
                      <a:lnTo>
                        <a:pt x="809" y="626"/>
                      </a:lnTo>
                      <a:lnTo>
                        <a:pt x="814" y="622"/>
                      </a:lnTo>
                      <a:lnTo>
                        <a:pt x="817" y="617"/>
                      </a:lnTo>
                      <a:lnTo>
                        <a:pt x="820" y="612"/>
                      </a:lnTo>
                      <a:lnTo>
                        <a:pt x="823" y="607"/>
                      </a:lnTo>
                      <a:lnTo>
                        <a:pt x="826" y="602"/>
                      </a:lnTo>
                      <a:lnTo>
                        <a:pt x="829" y="596"/>
                      </a:lnTo>
                      <a:lnTo>
                        <a:pt x="832" y="591"/>
                      </a:lnTo>
                      <a:lnTo>
                        <a:pt x="835" y="586"/>
                      </a:lnTo>
                      <a:lnTo>
                        <a:pt x="837" y="581"/>
                      </a:lnTo>
                      <a:lnTo>
                        <a:pt x="840" y="577"/>
                      </a:lnTo>
                      <a:lnTo>
                        <a:pt x="842" y="570"/>
                      </a:lnTo>
                      <a:lnTo>
                        <a:pt x="845" y="566"/>
                      </a:lnTo>
                      <a:lnTo>
                        <a:pt x="848" y="561"/>
                      </a:lnTo>
                      <a:lnTo>
                        <a:pt x="849" y="556"/>
                      </a:lnTo>
                      <a:lnTo>
                        <a:pt x="852" y="550"/>
                      </a:lnTo>
                      <a:lnTo>
                        <a:pt x="854" y="545"/>
                      </a:lnTo>
                      <a:lnTo>
                        <a:pt x="856" y="540"/>
                      </a:lnTo>
                      <a:lnTo>
                        <a:pt x="858" y="534"/>
                      </a:lnTo>
                      <a:lnTo>
                        <a:pt x="859" y="530"/>
                      </a:lnTo>
                      <a:lnTo>
                        <a:pt x="862" y="524"/>
                      </a:lnTo>
                      <a:lnTo>
                        <a:pt x="863" y="519"/>
                      </a:lnTo>
                      <a:lnTo>
                        <a:pt x="864" y="515"/>
                      </a:lnTo>
                      <a:lnTo>
                        <a:pt x="865" y="508"/>
                      </a:lnTo>
                      <a:lnTo>
                        <a:pt x="867" y="504"/>
                      </a:lnTo>
                      <a:lnTo>
                        <a:pt x="869" y="499"/>
                      </a:lnTo>
                      <a:lnTo>
                        <a:pt x="869" y="493"/>
                      </a:lnTo>
                      <a:lnTo>
                        <a:pt x="871" y="488"/>
                      </a:lnTo>
                      <a:lnTo>
                        <a:pt x="871" y="482"/>
                      </a:lnTo>
                      <a:lnTo>
                        <a:pt x="873" y="477"/>
                      </a:lnTo>
                      <a:lnTo>
                        <a:pt x="874" y="471"/>
                      </a:lnTo>
                      <a:lnTo>
                        <a:pt x="875" y="466"/>
                      </a:lnTo>
                      <a:lnTo>
                        <a:pt x="875" y="461"/>
                      </a:lnTo>
                      <a:lnTo>
                        <a:pt x="876" y="455"/>
                      </a:lnTo>
                      <a:lnTo>
                        <a:pt x="876" y="450"/>
                      </a:lnTo>
                      <a:lnTo>
                        <a:pt x="877" y="444"/>
                      </a:lnTo>
                      <a:lnTo>
                        <a:pt x="877" y="439"/>
                      </a:lnTo>
                      <a:lnTo>
                        <a:pt x="879" y="434"/>
                      </a:lnTo>
                      <a:lnTo>
                        <a:pt x="879" y="428"/>
                      </a:lnTo>
                      <a:lnTo>
                        <a:pt x="879" y="423"/>
                      </a:lnTo>
                      <a:lnTo>
                        <a:pt x="879" y="417"/>
                      </a:lnTo>
                      <a:lnTo>
                        <a:pt x="879" y="412"/>
                      </a:lnTo>
                      <a:lnTo>
                        <a:pt x="879" y="406"/>
                      </a:lnTo>
                      <a:lnTo>
                        <a:pt x="879" y="402"/>
                      </a:lnTo>
                      <a:lnTo>
                        <a:pt x="879" y="395"/>
                      </a:lnTo>
                      <a:lnTo>
                        <a:pt x="879" y="391"/>
                      </a:lnTo>
                      <a:lnTo>
                        <a:pt x="877" y="384"/>
                      </a:lnTo>
                      <a:lnTo>
                        <a:pt x="877" y="380"/>
                      </a:lnTo>
                      <a:lnTo>
                        <a:pt x="877" y="374"/>
                      </a:lnTo>
                      <a:lnTo>
                        <a:pt x="876" y="369"/>
                      </a:lnTo>
                      <a:lnTo>
                        <a:pt x="876" y="363"/>
                      </a:lnTo>
                      <a:lnTo>
                        <a:pt x="875" y="358"/>
                      </a:lnTo>
                      <a:lnTo>
                        <a:pt x="875" y="352"/>
                      </a:lnTo>
                      <a:lnTo>
                        <a:pt x="874" y="347"/>
                      </a:lnTo>
                      <a:lnTo>
                        <a:pt x="873" y="341"/>
                      </a:lnTo>
                      <a:lnTo>
                        <a:pt x="873" y="336"/>
                      </a:lnTo>
                      <a:lnTo>
                        <a:pt x="871" y="331"/>
                      </a:lnTo>
                      <a:lnTo>
                        <a:pt x="870" y="325"/>
                      </a:lnTo>
                      <a:lnTo>
                        <a:pt x="869" y="320"/>
                      </a:lnTo>
                      <a:lnTo>
                        <a:pt x="868" y="314"/>
                      </a:lnTo>
                      <a:lnTo>
                        <a:pt x="867" y="309"/>
                      </a:lnTo>
                      <a:lnTo>
                        <a:pt x="865" y="304"/>
                      </a:lnTo>
                      <a:lnTo>
                        <a:pt x="864" y="298"/>
                      </a:lnTo>
                      <a:lnTo>
                        <a:pt x="863" y="293"/>
                      </a:lnTo>
                      <a:lnTo>
                        <a:pt x="860" y="287"/>
                      </a:lnTo>
                      <a:lnTo>
                        <a:pt x="859" y="282"/>
                      </a:lnTo>
                      <a:lnTo>
                        <a:pt x="858" y="276"/>
                      </a:lnTo>
                      <a:lnTo>
                        <a:pt x="857" y="271"/>
                      </a:lnTo>
                      <a:lnTo>
                        <a:pt x="854" y="265"/>
                      </a:lnTo>
                      <a:lnTo>
                        <a:pt x="853" y="260"/>
                      </a:lnTo>
                      <a:lnTo>
                        <a:pt x="849" y="252"/>
                      </a:lnTo>
                      <a:lnTo>
                        <a:pt x="846" y="243"/>
                      </a:lnTo>
                      <a:lnTo>
                        <a:pt x="842" y="235"/>
                      </a:lnTo>
                      <a:lnTo>
                        <a:pt x="839" y="226"/>
                      </a:lnTo>
                      <a:lnTo>
                        <a:pt x="835" y="218"/>
                      </a:lnTo>
                      <a:lnTo>
                        <a:pt x="831" y="209"/>
                      </a:lnTo>
                      <a:lnTo>
                        <a:pt x="826" y="202"/>
                      </a:lnTo>
                      <a:lnTo>
                        <a:pt x="823" y="195"/>
                      </a:lnTo>
                      <a:lnTo>
                        <a:pt x="818" y="186"/>
                      </a:lnTo>
                      <a:lnTo>
                        <a:pt x="813" y="179"/>
                      </a:lnTo>
                      <a:lnTo>
                        <a:pt x="808" y="172"/>
                      </a:lnTo>
                      <a:lnTo>
                        <a:pt x="803" y="166"/>
                      </a:lnTo>
                      <a:lnTo>
                        <a:pt x="797" y="158"/>
                      </a:lnTo>
                      <a:lnTo>
                        <a:pt x="792" y="151"/>
                      </a:lnTo>
                      <a:lnTo>
                        <a:pt x="787" y="145"/>
                      </a:lnTo>
                      <a:lnTo>
                        <a:pt x="781" y="139"/>
                      </a:lnTo>
                      <a:lnTo>
                        <a:pt x="775" y="132"/>
                      </a:lnTo>
                      <a:lnTo>
                        <a:pt x="769" y="126"/>
                      </a:lnTo>
                      <a:lnTo>
                        <a:pt x="763" y="121"/>
                      </a:lnTo>
                      <a:lnTo>
                        <a:pt x="757" y="115"/>
                      </a:lnTo>
                      <a:lnTo>
                        <a:pt x="751" y="109"/>
                      </a:lnTo>
                      <a:lnTo>
                        <a:pt x="744" y="102"/>
                      </a:lnTo>
                      <a:lnTo>
                        <a:pt x="738" y="98"/>
                      </a:lnTo>
                      <a:lnTo>
                        <a:pt x="730" y="93"/>
                      </a:lnTo>
                      <a:lnTo>
                        <a:pt x="724" y="87"/>
                      </a:lnTo>
                      <a:lnTo>
                        <a:pt x="717" y="82"/>
                      </a:lnTo>
                      <a:lnTo>
                        <a:pt x="710" y="77"/>
                      </a:lnTo>
                      <a:lnTo>
                        <a:pt x="703" y="73"/>
                      </a:lnTo>
                      <a:lnTo>
                        <a:pt x="695" y="68"/>
                      </a:lnTo>
                      <a:lnTo>
                        <a:pt x="688" y="65"/>
                      </a:lnTo>
                      <a:lnTo>
                        <a:pt x="680" y="60"/>
                      </a:lnTo>
                      <a:lnTo>
                        <a:pt x="673" y="56"/>
                      </a:lnTo>
                      <a:lnTo>
                        <a:pt x="666" y="53"/>
                      </a:lnTo>
                      <a:lnTo>
                        <a:pt x="657" y="48"/>
                      </a:lnTo>
                      <a:lnTo>
                        <a:pt x="650" y="44"/>
                      </a:lnTo>
                      <a:lnTo>
                        <a:pt x="643" y="42"/>
                      </a:lnTo>
                      <a:lnTo>
                        <a:pt x="634" y="38"/>
                      </a:lnTo>
                      <a:lnTo>
                        <a:pt x="626" y="34"/>
                      </a:lnTo>
                      <a:lnTo>
                        <a:pt x="618" y="32"/>
                      </a:lnTo>
                      <a:lnTo>
                        <a:pt x="610" y="29"/>
                      </a:lnTo>
                      <a:lnTo>
                        <a:pt x="601" y="26"/>
                      </a:lnTo>
                      <a:lnTo>
                        <a:pt x="593" y="23"/>
                      </a:lnTo>
                      <a:lnTo>
                        <a:pt x="584" y="21"/>
                      </a:lnTo>
                      <a:lnTo>
                        <a:pt x="577" y="19"/>
                      </a:lnTo>
                      <a:lnTo>
                        <a:pt x="568" y="16"/>
                      </a:lnTo>
                      <a:lnTo>
                        <a:pt x="560" y="14"/>
                      </a:lnTo>
                      <a:lnTo>
                        <a:pt x="551" y="12"/>
                      </a:lnTo>
                      <a:lnTo>
                        <a:pt x="543" y="10"/>
                      </a:lnTo>
                      <a:lnTo>
                        <a:pt x="534" y="9"/>
                      </a:lnTo>
                      <a:lnTo>
                        <a:pt x="526" y="8"/>
                      </a:lnTo>
                      <a:lnTo>
                        <a:pt x="517" y="6"/>
                      </a:lnTo>
                      <a:lnTo>
                        <a:pt x="508" y="5"/>
                      </a:lnTo>
                      <a:lnTo>
                        <a:pt x="499" y="4"/>
                      </a:lnTo>
                      <a:lnTo>
                        <a:pt x="491" y="3"/>
                      </a:lnTo>
                      <a:lnTo>
                        <a:pt x="482" y="2"/>
                      </a:lnTo>
                      <a:lnTo>
                        <a:pt x="474" y="2"/>
                      </a:lnTo>
                      <a:lnTo>
                        <a:pt x="465" y="0"/>
                      </a:lnTo>
                      <a:lnTo>
                        <a:pt x="455" y="0"/>
                      </a:lnTo>
                      <a:lnTo>
                        <a:pt x="447" y="0"/>
                      </a:lnTo>
                      <a:lnTo>
                        <a:pt x="438" y="0"/>
                      </a:lnTo>
                      <a:lnTo>
                        <a:pt x="430" y="0"/>
                      </a:lnTo>
                      <a:lnTo>
                        <a:pt x="421" y="0"/>
                      </a:lnTo>
                      <a:lnTo>
                        <a:pt x="413" y="0"/>
                      </a:lnTo>
                      <a:lnTo>
                        <a:pt x="404" y="2"/>
                      </a:lnTo>
                      <a:lnTo>
                        <a:pt x="396" y="2"/>
                      </a:lnTo>
                      <a:lnTo>
                        <a:pt x="386" y="2"/>
                      </a:lnTo>
                      <a:lnTo>
                        <a:pt x="377" y="3"/>
                      </a:lnTo>
                      <a:lnTo>
                        <a:pt x="369" y="4"/>
                      </a:lnTo>
                      <a:lnTo>
                        <a:pt x="360" y="4"/>
                      </a:lnTo>
                      <a:lnTo>
                        <a:pt x="351" y="5"/>
                      </a:lnTo>
                      <a:lnTo>
                        <a:pt x="342" y="6"/>
                      </a:lnTo>
                      <a:lnTo>
                        <a:pt x="334" y="9"/>
                      </a:lnTo>
                      <a:lnTo>
                        <a:pt x="325" y="10"/>
                      </a:lnTo>
                      <a:lnTo>
                        <a:pt x="317" y="12"/>
                      </a:lnTo>
                      <a:lnTo>
                        <a:pt x="308" y="14"/>
                      </a:lnTo>
                      <a:lnTo>
                        <a:pt x="301" y="16"/>
                      </a:lnTo>
                      <a:lnTo>
                        <a:pt x="292" y="19"/>
                      </a:lnTo>
                      <a:lnTo>
                        <a:pt x="284" y="21"/>
                      </a:lnTo>
                      <a:lnTo>
                        <a:pt x="275" y="23"/>
                      </a:lnTo>
                      <a:lnTo>
                        <a:pt x="268" y="27"/>
                      </a:lnTo>
                      <a:lnTo>
                        <a:pt x="259" y="29"/>
                      </a:lnTo>
                      <a:lnTo>
                        <a:pt x="251" y="32"/>
                      </a:lnTo>
                      <a:lnTo>
                        <a:pt x="244" y="36"/>
                      </a:lnTo>
                      <a:lnTo>
                        <a:pt x="236" y="39"/>
                      </a:lnTo>
                      <a:lnTo>
                        <a:pt x="228" y="42"/>
                      </a:lnTo>
                      <a:lnTo>
                        <a:pt x="221" y="45"/>
                      </a:lnTo>
                      <a:lnTo>
                        <a:pt x="213" y="49"/>
                      </a:lnTo>
                      <a:lnTo>
                        <a:pt x="206" y="54"/>
                      </a:lnTo>
                      <a:lnTo>
                        <a:pt x="197" y="57"/>
                      </a:lnTo>
                      <a:lnTo>
                        <a:pt x="191" y="61"/>
                      </a:lnTo>
                      <a:lnTo>
                        <a:pt x="184" y="66"/>
                      </a:lnTo>
                      <a:lnTo>
                        <a:pt x="177" y="71"/>
                      </a:lnTo>
                      <a:lnTo>
                        <a:pt x="169" y="74"/>
                      </a:lnTo>
                      <a:lnTo>
                        <a:pt x="162" y="79"/>
                      </a:lnTo>
                      <a:lnTo>
                        <a:pt x="156" y="84"/>
                      </a:lnTo>
                      <a:lnTo>
                        <a:pt x="150" y="89"/>
                      </a:lnTo>
                      <a:lnTo>
                        <a:pt x="143" y="94"/>
                      </a:lnTo>
                      <a:lnTo>
                        <a:pt x="137" y="100"/>
                      </a:lnTo>
                      <a:lnTo>
                        <a:pt x="129" y="105"/>
                      </a:lnTo>
                      <a:lnTo>
                        <a:pt x="123" y="111"/>
                      </a:lnTo>
                      <a:lnTo>
                        <a:pt x="117" y="116"/>
                      </a:lnTo>
                      <a:lnTo>
                        <a:pt x="111" y="122"/>
                      </a:lnTo>
                      <a:lnTo>
                        <a:pt x="105" y="128"/>
                      </a:lnTo>
                      <a:lnTo>
                        <a:pt x="99" y="134"/>
                      </a:lnTo>
                      <a:lnTo>
                        <a:pt x="94" y="139"/>
                      </a:lnTo>
                      <a:lnTo>
                        <a:pt x="88" y="146"/>
                      </a:lnTo>
                      <a:lnTo>
                        <a:pt x="83" y="152"/>
                      </a:lnTo>
                      <a:lnTo>
                        <a:pt x="77" y="158"/>
                      </a:lnTo>
                      <a:lnTo>
                        <a:pt x="72" y="166"/>
                      </a:lnTo>
                      <a:lnTo>
                        <a:pt x="67" y="172"/>
                      </a:lnTo>
                      <a:lnTo>
                        <a:pt x="62" y="179"/>
                      </a:lnTo>
                      <a:lnTo>
                        <a:pt x="59" y="186"/>
                      </a:lnTo>
                      <a:lnTo>
                        <a:pt x="54" y="192"/>
                      </a:lnTo>
                      <a:lnTo>
                        <a:pt x="49" y="200"/>
                      </a:lnTo>
                      <a:lnTo>
                        <a:pt x="45" y="207"/>
                      </a:lnTo>
                      <a:lnTo>
                        <a:pt x="40" y="214"/>
                      </a:lnTo>
                      <a:lnTo>
                        <a:pt x="37" y="223"/>
                      </a:lnTo>
                      <a:lnTo>
                        <a:pt x="33" y="230"/>
                      </a:lnTo>
                      <a:lnTo>
                        <a:pt x="30" y="237"/>
                      </a:lnTo>
                      <a:lnTo>
                        <a:pt x="27" y="246"/>
                      </a:lnTo>
                      <a:lnTo>
                        <a:pt x="23" y="253"/>
                      </a:lnTo>
                      <a:lnTo>
                        <a:pt x="20" y="262"/>
                      </a:lnTo>
                      <a:lnTo>
                        <a:pt x="17" y="270"/>
                      </a:lnTo>
                      <a:lnTo>
                        <a:pt x="15" y="279"/>
                      </a:lnTo>
                      <a:lnTo>
                        <a:pt x="12" y="287"/>
                      </a:lnTo>
                      <a:lnTo>
                        <a:pt x="10" y="296"/>
                      </a:lnTo>
                      <a:lnTo>
                        <a:pt x="8" y="304"/>
                      </a:lnTo>
                      <a:lnTo>
                        <a:pt x="6" y="313"/>
                      </a:lnTo>
                      <a:lnTo>
                        <a:pt x="5" y="318"/>
                      </a:lnTo>
                      <a:lnTo>
                        <a:pt x="4" y="321"/>
                      </a:lnTo>
                      <a:lnTo>
                        <a:pt x="4" y="326"/>
                      </a:lnTo>
                      <a:lnTo>
                        <a:pt x="3" y="331"/>
                      </a:lnTo>
                      <a:lnTo>
                        <a:pt x="2" y="335"/>
                      </a:lnTo>
                      <a:lnTo>
                        <a:pt x="2" y="340"/>
                      </a:lnTo>
                      <a:lnTo>
                        <a:pt x="2" y="343"/>
                      </a:lnTo>
                      <a:lnTo>
                        <a:pt x="2" y="348"/>
                      </a:lnTo>
                      <a:lnTo>
                        <a:pt x="0" y="352"/>
                      </a:lnTo>
                      <a:lnTo>
                        <a:pt x="0" y="357"/>
                      </a:lnTo>
                      <a:lnTo>
                        <a:pt x="0" y="361"/>
                      </a:lnTo>
                      <a:lnTo>
                        <a:pt x="0" y="366"/>
                      </a:lnTo>
                      <a:lnTo>
                        <a:pt x="0" y="370"/>
                      </a:lnTo>
                      <a:lnTo>
                        <a:pt x="0" y="375"/>
                      </a:lnTo>
                      <a:lnTo>
                        <a:pt x="0" y="380"/>
                      </a:lnTo>
                      <a:lnTo>
                        <a:pt x="0" y="384"/>
                      </a:lnTo>
                      <a:lnTo>
                        <a:pt x="0" y="388"/>
                      </a:lnTo>
                      <a:lnTo>
                        <a:pt x="0" y="393"/>
                      </a:lnTo>
                      <a:lnTo>
                        <a:pt x="0" y="397"/>
                      </a:lnTo>
                      <a:lnTo>
                        <a:pt x="0" y="402"/>
                      </a:lnTo>
                      <a:lnTo>
                        <a:pt x="0" y="406"/>
                      </a:lnTo>
                      <a:lnTo>
                        <a:pt x="2" y="410"/>
                      </a:lnTo>
                      <a:lnTo>
                        <a:pt x="2" y="415"/>
                      </a:lnTo>
                      <a:lnTo>
                        <a:pt x="3" y="420"/>
                      </a:lnTo>
                      <a:lnTo>
                        <a:pt x="3" y="425"/>
                      </a:lnTo>
                      <a:lnTo>
                        <a:pt x="4" y="429"/>
                      </a:lnTo>
                      <a:lnTo>
                        <a:pt x="4" y="433"/>
                      </a:lnTo>
                      <a:lnTo>
                        <a:pt x="5" y="438"/>
                      </a:lnTo>
                      <a:lnTo>
                        <a:pt x="5" y="443"/>
                      </a:lnTo>
                      <a:lnTo>
                        <a:pt x="6" y="446"/>
                      </a:lnTo>
                      <a:lnTo>
                        <a:pt x="8" y="451"/>
                      </a:lnTo>
                      <a:lnTo>
                        <a:pt x="8" y="456"/>
                      </a:lnTo>
                      <a:lnTo>
                        <a:pt x="9" y="460"/>
                      </a:lnTo>
                      <a:lnTo>
                        <a:pt x="10" y="465"/>
                      </a:lnTo>
                      <a:lnTo>
                        <a:pt x="11" y="470"/>
                      </a:lnTo>
                      <a:lnTo>
                        <a:pt x="11" y="474"/>
                      </a:lnTo>
                      <a:lnTo>
                        <a:pt x="12" y="478"/>
                      </a:lnTo>
                      <a:lnTo>
                        <a:pt x="14" y="483"/>
                      </a:lnTo>
                      <a:lnTo>
                        <a:pt x="15" y="487"/>
                      </a:lnTo>
                      <a:lnTo>
                        <a:pt x="16" y="491"/>
                      </a:lnTo>
                      <a:lnTo>
                        <a:pt x="17" y="495"/>
                      </a:lnTo>
                      <a:lnTo>
                        <a:pt x="19" y="500"/>
                      </a:lnTo>
                      <a:lnTo>
                        <a:pt x="20" y="505"/>
                      </a:lnTo>
                      <a:lnTo>
                        <a:pt x="21" y="508"/>
                      </a:lnTo>
                      <a:lnTo>
                        <a:pt x="22" y="513"/>
                      </a:lnTo>
                      <a:lnTo>
                        <a:pt x="23" y="517"/>
                      </a:lnTo>
                      <a:lnTo>
                        <a:pt x="25" y="522"/>
                      </a:lnTo>
                      <a:lnTo>
                        <a:pt x="26" y="527"/>
                      </a:lnTo>
                      <a:lnTo>
                        <a:pt x="27" y="530"/>
                      </a:lnTo>
                      <a:lnTo>
                        <a:pt x="28" y="535"/>
                      </a:lnTo>
                      <a:lnTo>
                        <a:pt x="30" y="539"/>
                      </a:lnTo>
                      <a:lnTo>
                        <a:pt x="32" y="544"/>
                      </a:lnTo>
                      <a:lnTo>
                        <a:pt x="33" y="547"/>
                      </a:lnTo>
                      <a:lnTo>
                        <a:pt x="34" y="552"/>
                      </a:lnTo>
                      <a:lnTo>
                        <a:pt x="36" y="556"/>
                      </a:lnTo>
                      <a:lnTo>
                        <a:pt x="38" y="561"/>
                      </a:lnTo>
                      <a:lnTo>
                        <a:pt x="39" y="564"/>
                      </a:lnTo>
                      <a:lnTo>
                        <a:pt x="40" y="568"/>
                      </a:lnTo>
                      <a:lnTo>
                        <a:pt x="42" y="573"/>
                      </a:lnTo>
                      <a:lnTo>
                        <a:pt x="44" y="577"/>
                      </a:lnTo>
                      <a:lnTo>
                        <a:pt x="45" y="581"/>
                      </a:lnTo>
                      <a:lnTo>
                        <a:pt x="47" y="585"/>
                      </a:lnTo>
                      <a:lnTo>
                        <a:pt x="49" y="589"/>
                      </a:lnTo>
                      <a:lnTo>
                        <a:pt x="50" y="594"/>
                      </a:lnTo>
                      <a:lnTo>
                        <a:pt x="53" y="598"/>
                      </a:lnTo>
                      <a:lnTo>
                        <a:pt x="55" y="605"/>
                      </a:lnTo>
                      <a:lnTo>
                        <a:pt x="58" y="611"/>
                      </a:lnTo>
                      <a:lnTo>
                        <a:pt x="61" y="617"/>
                      </a:lnTo>
                      <a:lnTo>
                        <a:pt x="64" y="622"/>
                      </a:lnTo>
                      <a:lnTo>
                        <a:pt x="66" y="626"/>
                      </a:lnTo>
                      <a:lnTo>
                        <a:pt x="70" y="632"/>
                      </a:lnTo>
                      <a:lnTo>
                        <a:pt x="73" y="637"/>
                      </a:lnTo>
                      <a:lnTo>
                        <a:pt x="76" y="642"/>
                      </a:lnTo>
                      <a:lnTo>
                        <a:pt x="79" y="648"/>
                      </a:lnTo>
                      <a:lnTo>
                        <a:pt x="82" y="653"/>
                      </a:lnTo>
                      <a:lnTo>
                        <a:pt x="85" y="658"/>
                      </a:lnTo>
                      <a:lnTo>
                        <a:pt x="89" y="663"/>
                      </a:lnTo>
                      <a:lnTo>
                        <a:pt x="93" y="668"/>
                      </a:lnTo>
                      <a:lnTo>
                        <a:pt x="96" y="674"/>
                      </a:lnTo>
                      <a:lnTo>
                        <a:pt x="100" y="679"/>
                      </a:lnTo>
                      <a:lnTo>
                        <a:pt x="104" y="684"/>
                      </a:lnTo>
                      <a:lnTo>
                        <a:pt x="106" y="688"/>
                      </a:lnTo>
                      <a:lnTo>
                        <a:pt x="110" y="693"/>
                      </a:lnTo>
                      <a:lnTo>
                        <a:pt x="115" y="698"/>
                      </a:lnTo>
                      <a:lnTo>
                        <a:pt x="117" y="702"/>
                      </a:lnTo>
                      <a:lnTo>
                        <a:pt x="122" y="707"/>
                      </a:lnTo>
                      <a:lnTo>
                        <a:pt x="126" y="712"/>
                      </a:lnTo>
                      <a:lnTo>
                        <a:pt x="129" y="716"/>
                      </a:lnTo>
                      <a:lnTo>
                        <a:pt x="133" y="721"/>
                      </a:lnTo>
                      <a:lnTo>
                        <a:pt x="137" y="726"/>
                      </a:lnTo>
                      <a:lnTo>
                        <a:pt x="140" y="731"/>
                      </a:lnTo>
                      <a:lnTo>
                        <a:pt x="144" y="735"/>
                      </a:lnTo>
                      <a:lnTo>
                        <a:pt x="148" y="739"/>
                      </a:lnTo>
                      <a:lnTo>
                        <a:pt x="151" y="744"/>
                      </a:lnTo>
                      <a:lnTo>
                        <a:pt x="155" y="749"/>
                      </a:lnTo>
                      <a:lnTo>
                        <a:pt x="158" y="754"/>
                      </a:lnTo>
                      <a:lnTo>
                        <a:pt x="162" y="759"/>
                      </a:lnTo>
                      <a:lnTo>
                        <a:pt x="166" y="764"/>
                      </a:lnTo>
                      <a:lnTo>
                        <a:pt x="169" y="769"/>
                      </a:lnTo>
                      <a:lnTo>
                        <a:pt x="173" y="774"/>
                      </a:lnTo>
                      <a:lnTo>
                        <a:pt x="176" y="778"/>
                      </a:lnTo>
                      <a:lnTo>
                        <a:pt x="179" y="783"/>
                      </a:lnTo>
                      <a:lnTo>
                        <a:pt x="183" y="788"/>
                      </a:lnTo>
                      <a:lnTo>
                        <a:pt x="186" y="793"/>
                      </a:lnTo>
                      <a:lnTo>
                        <a:pt x="189" y="798"/>
                      </a:lnTo>
                      <a:lnTo>
                        <a:pt x="193" y="803"/>
                      </a:lnTo>
                      <a:lnTo>
                        <a:pt x="195" y="808"/>
                      </a:lnTo>
                      <a:lnTo>
                        <a:pt x="199" y="812"/>
                      </a:lnTo>
                      <a:lnTo>
                        <a:pt x="201" y="817"/>
                      </a:lnTo>
                      <a:lnTo>
                        <a:pt x="205" y="823"/>
                      </a:lnTo>
                      <a:lnTo>
                        <a:pt x="207" y="828"/>
                      </a:lnTo>
                      <a:lnTo>
                        <a:pt x="210" y="834"/>
                      </a:lnTo>
                      <a:lnTo>
                        <a:pt x="212" y="839"/>
                      </a:lnTo>
                      <a:lnTo>
                        <a:pt x="214" y="844"/>
                      </a:lnTo>
                      <a:lnTo>
                        <a:pt x="217" y="850"/>
                      </a:lnTo>
                      <a:lnTo>
                        <a:pt x="219" y="856"/>
                      </a:lnTo>
                      <a:lnTo>
                        <a:pt x="222" y="861"/>
                      </a:lnTo>
                      <a:lnTo>
                        <a:pt x="223" y="867"/>
                      </a:lnTo>
                      <a:lnTo>
                        <a:pt x="225" y="873"/>
                      </a:lnTo>
                      <a:lnTo>
                        <a:pt x="227" y="879"/>
                      </a:lnTo>
                      <a:lnTo>
                        <a:pt x="228" y="885"/>
                      </a:lnTo>
                      <a:lnTo>
                        <a:pt x="230" y="891"/>
                      </a:lnTo>
                      <a:lnTo>
                        <a:pt x="231" y="898"/>
                      </a:lnTo>
                      <a:lnTo>
                        <a:pt x="233" y="904"/>
                      </a:lnTo>
                      <a:lnTo>
                        <a:pt x="234" y="910"/>
                      </a:lnTo>
                      <a:lnTo>
                        <a:pt x="234" y="917"/>
                      </a:lnTo>
                      <a:lnTo>
                        <a:pt x="235" y="923"/>
                      </a:lnTo>
                      <a:lnTo>
                        <a:pt x="236" y="930"/>
                      </a:lnTo>
                      <a:lnTo>
                        <a:pt x="238" y="932"/>
                      </a:lnTo>
                      <a:lnTo>
                        <a:pt x="239" y="93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3" name="Freeform 113"/>
                <p:cNvSpPr>
                  <a:spLocks/>
                </p:cNvSpPr>
                <p:nvPr/>
              </p:nvSpPr>
              <p:spPr bwMode="auto">
                <a:xfrm>
                  <a:off x="645" y="1132"/>
                  <a:ext cx="141" cy="101"/>
                </a:xfrm>
                <a:custGeom>
                  <a:avLst/>
                  <a:gdLst>
                    <a:gd name="T0" fmla="*/ 2 w 421"/>
                    <a:gd name="T1" fmla="*/ 0 h 305"/>
                    <a:gd name="T2" fmla="*/ 1 w 421"/>
                    <a:gd name="T3" fmla="*/ 0 h 305"/>
                    <a:gd name="T4" fmla="*/ 1 w 421"/>
                    <a:gd name="T5" fmla="*/ 0 h 305"/>
                    <a:gd name="T6" fmla="*/ 1 w 421"/>
                    <a:gd name="T7" fmla="*/ 0 h 305"/>
                    <a:gd name="T8" fmla="*/ 1 w 421"/>
                    <a:gd name="T9" fmla="*/ 0 h 305"/>
                    <a:gd name="T10" fmla="*/ 1 w 421"/>
                    <a:gd name="T11" fmla="*/ 0 h 305"/>
                    <a:gd name="T12" fmla="*/ 1 w 421"/>
                    <a:gd name="T13" fmla="*/ 0 h 305"/>
                    <a:gd name="T14" fmla="*/ 0 w 421"/>
                    <a:gd name="T15" fmla="*/ 0 h 305"/>
                    <a:gd name="T16" fmla="*/ 0 w 421"/>
                    <a:gd name="T17" fmla="*/ 0 h 305"/>
                    <a:gd name="T18" fmla="*/ 0 w 421"/>
                    <a:gd name="T19" fmla="*/ 0 h 305"/>
                    <a:gd name="T20" fmla="*/ 0 w 421"/>
                    <a:gd name="T21" fmla="*/ 0 h 305"/>
                    <a:gd name="T22" fmla="*/ 0 w 421"/>
                    <a:gd name="T23" fmla="*/ 0 h 305"/>
                    <a:gd name="T24" fmla="*/ 0 w 421"/>
                    <a:gd name="T25" fmla="*/ 0 h 305"/>
                    <a:gd name="T26" fmla="*/ 0 w 421"/>
                    <a:gd name="T27" fmla="*/ 0 h 305"/>
                    <a:gd name="T28" fmla="*/ 0 w 421"/>
                    <a:gd name="T29" fmla="*/ 0 h 305"/>
                    <a:gd name="T30" fmla="*/ 0 w 421"/>
                    <a:gd name="T31" fmla="*/ 0 h 305"/>
                    <a:gd name="T32" fmla="*/ 0 w 421"/>
                    <a:gd name="T33" fmla="*/ 0 h 305"/>
                    <a:gd name="T34" fmla="*/ 0 w 421"/>
                    <a:gd name="T35" fmla="*/ 0 h 305"/>
                    <a:gd name="T36" fmla="*/ 0 w 421"/>
                    <a:gd name="T37" fmla="*/ 0 h 305"/>
                    <a:gd name="T38" fmla="*/ 0 w 421"/>
                    <a:gd name="T39" fmla="*/ 0 h 305"/>
                    <a:gd name="T40" fmla="*/ 0 w 421"/>
                    <a:gd name="T41" fmla="*/ 1 h 305"/>
                    <a:gd name="T42" fmla="*/ 0 w 421"/>
                    <a:gd name="T43" fmla="*/ 1 h 305"/>
                    <a:gd name="T44" fmla="*/ 0 w 421"/>
                    <a:gd name="T45" fmla="*/ 1 h 305"/>
                    <a:gd name="T46" fmla="*/ 0 w 421"/>
                    <a:gd name="T47" fmla="*/ 1 h 305"/>
                    <a:gd name="T48" fmla="*/ 0 w 421"/>
                    <a:gd name="T49" fmla="*/ 1 h 305"/>
                    <a:gd name="T50" fmla="*/ 0 w 421"/>
                    <a:gd name="T51" fmla="*/ 1 h 305"/>
                    <a:gd name="T52" fmla="*/ 0 w 421"/>
                    <a:gd name="T53" fmla="*/ 1 h 305"/>
                    <a:gd name="T54" fmla="*/ 0 w 421"/>
                    <a:gd name="T55" fmla="*/ 1 h 305"/>
                    <a:gd name="T56" fmla="*/ 0 w 421"/>
                    <a:gd name="T57" fmla="*/ 1 h 305"/>
                    <a:gd name="T58" fmla="*/ 0 w 421"/>
                    <a:gd name="T59" fmla="*/ 1 h 305"/>
                    <a:gd name="T60" fmla="*/ 0 w 421"/>
                    <a:gd name="T61" fmla="*/ 1 h 305"/>
                    <a:gd name="T62" fmla="*/ 0 w 421"/>
                    <a:gd name="T63" fmla="*/ 1 h 305"/>
                    <a:gd name="T64" fmla="*/ 0 w 421"/>
                    <a:gd name="T65" fmla="*/ 1 h 305"/>
                    <a:gd name="T66" fmla="*/ 0 w 421"/>
                    <a:gd name="T67" fmla="*/ 1 h 305"/>
                    <a:gd name="T68" fmla="*/ 0 w 421"/>
                    <a:gd name="T69" fmla="*/ 1 h 305"/>
                    <a:gd name="T70" fmla="*/ 0 w 421"/>
                    <a:gd name="T71" fmla="*/ 1 h 305"/>
                    <a:gd name="T72" fmla="*/ 0 w 421"/>
                    <a:gd name="T73" fmla="*/ 1 h 305"/>
                    <a:gd name="T74" fmla="*/ 0 w 421"/>
                    <a:gd name="T75" fmla="*/ 1 h 305"/>
                    <a:gd name="T76" fmla="*/ 0 w 421"/>
                    <a:gd name="T77" fmla="*/ 1 h 305"/>
                    <a:gd name="T78" fmla="*/ 0 w 421"/>
                    <a:gd name="T79" fmla="*/ 1 h 305"/>
                    <a:gd name="T80" fmla="*/ 0 w 421"/>
                    <a:gd name="T81" fmla="*/ 1 h 305"/>
                    <a:gd name="T82" fmla="*/ 0 w 421"/>
                    <a:gd name="T83" fmla="*/ 1 h 305"/>
                    <a:gd name="T84" fmla="*/ 0 w 421"/>
                    <a:gd name="T85" fmla="*/ 0 h 305"/>
                    <a:gd name="T86" fmla="*/ 0 w 421"/>
                    <a:gd name="T87" fmla="*/ 0 h 305"/>
                    <a:gd name="T88" fmla="*/ 0 w 421"/>
                    <a:gd name="T89" fmla="*/ 0 h 305"/>
                    <a:gd name="T90" fmla="*/ 0 w 421"/>
                    <a:gd name="T91" fmla="*/ 0 h 305"/>
                    <a:gd name="T92" fmla="*/ 0 w 421"/>
                    <a:gd name="T93" fmla="*/ 0 h 305"/>
                    <a:gd name="T94" fmla="*/ 0 w 421"/>
                    <a:gd name="T95" fmla="*/ 0 h 305"/>
                    <a:gd name="T96" fmla="*/ 0 w 421"/>
                    <a:gd name="T97" fmla="*/ 0 h 305"/>
                    <a:gd name="T98" fmla="*/ 1 w 421"/>
                    <a:gd name="T99" fmla="*/ 0 h 305"/>
                    <a:gd name="T100" fmla="*/ 1 w 421"/>
                    <a:gd name="T101" fmla="*/ 0 h 305"/>
                    <a:gd name="T102" fmla="*/ 1 w 421"/>
                    <a:gd name="T103" fmla="*/ 0 h 305"/>
                    <a:gd name="T104" fmla="*/ 1 w 421"/>
                    <a:gd name="T105" fmla="*/ 0 h 305"/>
                    <a:gd name="T106" fmla="*/ 1 w 421"/>
                    <a:gd name="T107" fmla="*/ 0 h 305"/>
                    <a:gd name="T108" fmla="*/ 2 w 421"/>
                    <a:gd name="T109" fmla="*/ 0 h 305"/>
                    <a:gd name="T110" fmla="*/ 2 w 421"/>
                    <a:gd name="T111" fmla="*/ 0 h 305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421"/>
                    <a:gd name="T169" fmla="*/ 0 h 305"/>
                    <a:gd name="T170" fmla="*/ 421 w 421"/>
                    <a:gd name="T171" fmla="*/ 305 h 305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421" h="305">
                      <a:moveTo>
                        <a:pt x="419" y="6"/>
                      </a:moveTo>
                      <a:lnTo>
                        <a:pt x="414" y="7"/>
                      </a:lnTo>
                      <a:lnTo>
                        <a:pt x="409" y="9"/>
                      </a:lnTo>
                      <a:lnTo>
                        <a:pt x="404" y="10"/>
                      </a:lnTo>
                      <a:lnTo>
                        <a:pt x="399" y="11"/>
                      </a:lnTo>
                      <a:lnTo>
                        <a:pt x="394" y="11"/>
                      </a:lnTo>
                      <a:lnTo>
                        <a:pt x="389" y="12"/>
                      </a:lnTo>
                      <a:lnTo>
                        <a:pt x="384" y="13"/>
                      </a:lnTo>
                      <a:lnTo>
                        <a:pt x="380" y="15"/>
                      </a:lnTo>
                      <a:lnTo>
                        <a:pt x="375" y="15"/>
                      </a:lnTo>
                      <a:lnTo>
                        <a:pt x="370" y="16"/>
                      </a:lnTo>
                      <a:lnTo>
                        <a:pt x="365" y="16"/>
                      </a:lnTo>
                      <a:lnTo>
                        <a:pt x="360" y="17"/>
                      </a:lnTo>
                      <a:lnTo>
                        <a:pt x="355" y="18"/>
                      </a:lnTo>
                      <a:lnTo>
                        <a:pt x="350" y="18"/>
                      </a:lnTo>
                      <a:lnTo>
                        <a:pt x="346" y="19"/>
                      </a:lnTo>
                      <a:lnTo>
                        <a:pt x="341" y="19"/>
                      </a:lnTo>
                      <a:lnTo>
                        <a:pt x="336" y="19"/>
                      </a:lnTo>
                      <a:lnTo>
                        <a:pt x="331" y="21"/>
                      </a:lnTo>
                      <a:lnTo>
                        <a:pt x="326" y="21"/>
                      </a:lnTo>
                      <a:lnTo>
                        <a:pt x="321" y="21"/>
                      </a:lnTo>
                      <a:lnTo>
                        <a:pt x="316" y="21"/>
                      </a:lnTo>
                      <a:lnTo>
                        <a:pt x="311" y="22"/>
                      </a:lnTo>
                      <a:lnTo>
                        <a:pt x="307" y="22"/>
                      </a:lnTo>
                      <a:lnTo>
                        <a:pt x="302" y="22"/>
                      </a:lnTo>
                      <a:lnTo>
                        <a:pt x="297" y="22"/>
                      </a:lnTo>
                      <a:lnTo>
                        <a:pt x="292" y="22"/>
                      </a:lnTo>
                      <a:lnTo>
                        <a:pt x="287" y="22"/>
                      </a:lnTo>
                      <a:lnTo>
                        <a:pt x="282" y="23"/>
                      </a:lnTo>
                      <a:lnTo>
                        <a:pt x="277" y="23"/>
                      </a:lnTo>
                      <a:lnTo>
                        <a:pt x="273" y="23"/>
                      </a:lnTo>
                      <a:lnTo>
                        <a:pt x="268" y="23"/>
                      </a:lnTo>
                      <a:lnTo>
                        <a:pt x="263" y="23"/>
                      </a:lnTo>
                      <a:lnTo>
                        <a:pt x="258" y="23"/>
                      </a:lnTo>
                      <a:lnTo>
                        <a:pt x="253" y="22"/>
                      </a:lnTo>
                      <a:lnTo>
                        <a:pt x="248" y="22"/>
                      </a:lnTo>
                      <a:lnTo>
                        <a:pt x="243" y="22"/>
                      </a:lnTo>
                      <a:lnTo>
                        <a:pt x="238" y="22"/>
                      </a:lnTo>
                      <a:lnTo>
                        <a:pt x="234" y="21"/>
                      </a:lnTo>
                      <a:lnTo>
                        <a:pt x="229" y="21"/>
                      </a:lnTo>
                      <a:lnTo>
                        <a:pt x="224" y="21"/>
                      </a:lnTo>
                      <a:lnTo>
                        <a:pt x="219" y="21"/>
                      </a:lnTo>
                      <a:lnTo>
                        <a:pt x="214" y="19"/>
                      </a:lnTo>
                      <a:lnTo>
                        <a:pt x="209" y="19"/>
                      </a:lnTo>
                      <a:lnTo>
                        <a:pt x="204" y="19"/>
                      </a:lnTo>
                      <a:lnTo>
                        <a:pt x="200" y="18"/>
                      </a:lnTo>
                      <a:lnTo>
                        <a:pt x="195" y="18"/>
                      </a:lnTo>
                      <a:lnTo>
                        <a:pt x="190" y="18"/>
                      </a:lnTo>
                      <a:lnTo>
                        <a:pt x="185" y="18"/>
                      </a:lnTo>
                      <a:lnTo>
                        <a:pt x="180" y="17"/>
                      </a:lnTo>
                      <a:lnTo>
                        <a:pt x="175" y="17"/>
                      </a:lnTo>
                      <a:lnTo>
                        <a:pt x="170" y="16"/>
                      </a:lnTo>
                      <a:lnTo>
                        <a:pt x="165" y="16"/>
                      </a:lnTo>
                      <a:lnTo>
                        <a:pt x="159" y="15"/>
                      </a:lnTo>
                      <a:lnTo>
                        <a:pt x="155" y="15"/>
                      </a:lnTo>
                      <a:lnTo>
                        <a:pt x="150" y="13"/>
                      </a:lnTo>
                      <a:lnTo>
                        <a:pt x="146" y="13"/>
                      </a:lnTo>
                      <a:lnTo>
                        <a:pt x="141" y="12"/>
                      </a:lnTo>
                      <a:lnTo>
                        <a:pt x="136" y="12"/>
                      </a:lnTo>
                      <a:lnTo>
                        <a:pt x="131" y="11"/>
                      </a:lnTo>
                      <a:lnTo>
                        <a:pt x="127" y="11"/>
                      </a:lnTo>
                      <a:lnTo>
                        <a:pt x="122" y="10"/>
                      </a:lnTo>
                      <a:lnTo>
                        <a:pt x="117" y="10"/>
                      </a:lnTo>
                      <a:lnTo>
                        <a:pt x="112" y="9"/>
                      </a:lnTo>
                      <a:lnTo>
                        <a:pt x="107" y="9"/>
                      </a:lnTo>
                      <a:lnTo>
                        <a:pt x="103" y="7"/>
                      </a:lnTo>
                      <a:lnTo>
                        <a:pt x="101" y="7"/>
                      </a:lnTo>
                      <a:lnTo>
                        <a:pt x="97" y="6"/>
                      </a:lnTo>
                      <a:lnTo>
                        <a:pt x="95" y="6"/>
                      </a:lnTo>
                      <a:lnTo>
                        <a:pt x="92" y="6"/>
                      </a:lnTo>
                      <a:lnTo>
                        <a:pt x="90" y="5"/>
                      </a:lnTo>
                      <a:lnTo>
                        <a:pt x="89" y="5"/>
                      </a:lnTo>
                      <a:lnTo>
                        <a:pt x="86" y="5"/>
                      </a:lnTo>
                      <a:lnTo>
                        <a:pt x="84" y="4"/>
                      </a:lnTo>
                      <a:lnTo>
                        <a:pt x="83" y="4"/>
                      </a:lnTo>
                      <a:lnTo>
                        <a:pt x="80" y="4"/>
                      </a:lnTo>
                      <a:lnTo>
                        <a:pt x="79" y="4"/>
                      </a:lnTo>
                      <a:lnTo>
                        <a:pt x="77" y="2"/>
                      </a:lnTo>
                      <a:lnTo>
                        <a:pt x="74" y="2"/>
                      </a:lnTo>
                      <a:lnTo>
                        <a:pt x="72" y="2"/>
                      </a:lnTo>
                      <a:lnTo>
                        <a:pt x="69" y="2"/>
                      </a:lnTo>
                      <a:lnTo>
                        <a:pt x="67" y="1"/>
                      </a:lnTo>
                      <a:lnTo>
                        <a:pt x="66" y="1"/>
                      </a:lnTo>
                      <a:lnTo>
                        <a:pt x="62" y="1"/>
                      </a:lnTo>
                      <a:lnTo>
                        <a:pt x="61" y="1"/>
                      </a:lnTo>
                      <a:lnTo>
                        <a:pt x="58" y="1"/>
                      </a:lnTo>
                      <a:lnTo>
                        <a:pt x="56" y="1"/>
                      </a:lnTo>
                      <a:lnTo>
                        <a:pt x="54" y="0"/>
                      </a:lnTo>
                      <a:lnTo>
                        <a:pt x="51" y="0"/>
                      </a:lnTo>
                      <a:lnTo>
                        <a:pt x="49" y="0"/>
                      </a:lnTo>
                      <a:lnTo>
                        <a:pt x="47" y="0"/>
                      </a:lnTo>
                      <a:lnTo>
                        <a:pt x="45" y="0"/>
                      </a:lnTo>
                      <a:lnTo>
                        <a:pt x="43" y="1"/>
                      </a:lnTo>
                      <a:lnTo>
                        <a:pt x="40" y="1"/>
                      </a:lnTo>
                      <a:lnTo>
                        <a:pt x="38" y="1"/>
                      </a:lnTo>
                      <a:lnTo>
                        <a:pt x="35" y="1"/>
                      </a:lnTo>
                      <a:lnTo>
                        <a:pt x="34" y="1"/>
                      </a:lnTo>
                      <a:lnTo>
                        <a:pt x="32" y="1"/>
                      </a:lnTo>
                      <a:lnTo>
                        <a:pt x="29" y="1"/>
                      </a:lnTo>
                      <a:lnTo>
                        <a:pt x="27" y="2"/>
                      </a:lnTo>
                      <a:lnTo>
                        <a:pt x="26" y="2"/>
                      </a:lnTo>
                      <a:lnTo>
                        <a:pt x="23" y="2"/>
                      </a:lnTo>
                      <a:lnTo>
                        <a:pt x="22" y="4"/>
                      </a:lnTo>
                      <a:lnTo>
                        <a:pt x="19" y="4"/>
                      </a:lnTo>
                      <a:lnTo>
                        <a:pt x="18" y="5"/>
                      </a:lnTo>
                      <a:lnTo>
                        <a:pt x="16" y="5"/>
                      </a:lnTo>
                      <a:lnTo>
                        <a:pt x="15" y="6"/>
                      </a:lnTo>
                      <a:lnTo>
                        <a:pt x="13" y="7"/>
                      </a:lnTo>
                      <a:lnTo>
                        <a:pt x="12" y="9"/>
                      </a:lnTo>
                      <a:lnTo>
                        <a:pt x="9" y="10"/>
                      </a:lnTo>
                      <a:lnTo>
                        <a:pt x="6" y="13"/>
                      </a:lnTo>
                      <a:lnTo>
                        <a:pt x="4" y="16"/>
                      </a:lnTo>
                      <a:lnTo>
                        <a:pt x="2" y="19"/>
                      </a:lnTo>
                      <a:lnTo>
                        <a:pt x="1" y="21"/>
                      </a:lnTo>
                      <a:lnTo>
                        <a:pt x="1" y="23"/>
                      </a:lnTo>
                      <a:lnTo>
                        <a:pt x="0" y="24"/>
                      </a:lnTo>
                      <a:lnTo>
                        <a:pt x="0" y="27"/>
                      </a:lnTo>
                      <a:lnTo>
                        <a:pt x="0" y="28"/>
                      </a:lnTo>
                      <a:lnTo>
                        <a:pt x="0" y="30"/>
                      </a:lnTo>
                      <a:lnTo>
                        <a:pt x="0" y="33"/>
                      </a:lnTo>
                      <a:lnTo>
                        <a:pt x="0" y="37"/>
                      </a:lnTo>
                      <a:lnTo>
                        <a:pt x="0" y="38"/>
                      </a:lnTo>
                      <a:lnTo>
                        <a:pt x="0" y="40"/>
                      </a:lnTo>
                      <a:lnTo>
                        <a:pt x="0" y="43"/>
                      </a:lnTo>
                      <a:lnTo>
                        <a:pt x="0" y="44"/>
                      </a:lnTo>
                      <a:lnTo>
                        <a:pt x="0" y="46"/>
                      </a:lnTo>
                      <a:lnTo>
                        <a:pt x="1" y="49"/>
                      </a:lnTo>
                      <a:lnTo>
                        <a:pt x="1" y="51"/>
                      </a:lnTo>
                      <a:lnTo>
                        <a:pt x="2" y="54"/>
                      </a:lnTo>
                      <a:lnTo>
                        <a:pt x="2" y="55"/>
                      </a:lnTo>
                      <a:lnTo>
                        <a:pt x="4" y="57"/>
                      </a:lnTo>
                      <a:lnTo>
                        <a:pt x="4" y="58"/>
                      </a:lnTo>
                      <a:lnTo>
                        <a:pt x="5" y="61"/>
                      </a:lnTo>
                      <a:lnTo>
                        <a:pt x="6" y="63"/>
                      </a:lnTo>
                      <a:lnTo>
                        <a:pt x="7" y="66"/>
                      </a:lnTo>
                      <a:lnTo>
                        <a:pt x="7" y="67"/>
                      </a:lnTo>
                      <a:lnTo>
                        <a:pt x="9" y="69"/>
                      </a:lnTo>
                      <a:lnTo>
                        <a:pt x="9" y="72"/>
                      </a:lnTo>
                      <a:lnTo>
                        <a:pt x="10" y="73"/>
                      </a:lnTo>
                      <a:lnTo>
                        <a:pt x="11" y="75"/>
                      </a:lnTo>
                      <a:lnTo>
                        <a:pt x="11" y="78"/>
                      </a:lnTo>
                      <a:lnTo>
                        <a:pt x="11" y="79"/>
                      </a:lnTo>
                      <a:lnTo>
                        <a:pt x="12" y="81"/>
                      </a:lnTo>
                      <a:lnTo>
                        <a:pt x="12" y="83"/>
                      </a:lnTo>
                      <a:lnTo>
                        <a:pt x="13" y="85"/>
                      </a:lnTo>
                      <a:lnTo>
                        <a:pt x="13" y="88"/>
                      </a:lnTo>
                      <a:lnTo>
                        <a:pt x="13" y="89"/>
                      </a:lnTo>
                      <a:lnTo>
                        <a:pt x="13" y="91"/>
                      </a:lnTo>
                      <a:lnTo>
                        <a:pt x="13" y="94"/>
                      </a:lnTo>
                      <a:lnTo>
                        <a:pt x="13" y="95"/>
                      </a:lnTo>
                      <a:lnTo>
                        <a:pt x="13" y="97"/>
                      </a:lnTo>
                      <a:lnTo>
                        <a:pt x="13" y="100"/>
                      </a:lnTo>
                      <a:lnTo>
                        <a:pt x="13" y="101"/>
                      </a:lnTo>
                      <a:lnTo>
                        <a:pt x="12" y="103"/>
                      </a:lnTo>
                      <a:lnTo>
                        <a:pt x="12" y="106"/>
                      </a:lnTo>
                      <a:lnTo>
                        <a:pt x="11" y="109"/>
                      </a:lnTo>
                      <a:lnTo>
                        <a:pt x="11" y="112"/>
                      </a:lnTo>
                      <a:lnTo>
                        <a:pt x="10" y="113"/>
                      </a:lnTo>
                      <a:lnTo>
                        <a:pt x="9" y="117"/>
                      </a:lnTo>
                      <a:lnTo>
                        <a:pt x="9" y="119"/>
                      </a:lnTo>
                      <a:lnTo>
                        <a:pt x="9" y="122"/>
                      </a:lnTo>
                      <a:lnTo>
                        <a:pt x="7" y="124"/>
                      </a:lnTo>
                      <a:lnTo>
                        <a:pt x="7" y="126"/>
                      </a:lnTo>
                      <a:lnTo>
                        <a:pt x="6" y="129"/>
                      </a:lnTo>
                      <a:lnTo>
                        <a:pt x="6" y="131"/>
                      </a:lnTo>
                      <a:lnTo>
                        <a:pt x="5" y="134"/>
                      </a:lnTo>
                      <a:lnTo>
                        <a:pt x="5" y="136"/>
                      </a:lnTo>
                      <a:lnTo>
                        <a:pt x="4" y="139"/>
                      </a:lnTo>
                      <a:lnTo>
                        <a:pt x="4" y="141"/>
                      </a:lnTo>
                      <a:lnTo>
                        <a:pt x="4" y="142"/>
                      </a:lnTo>
                      <a:lnTo>
                        <a:pt x="2" y="145"/>
                      </a:lnTo>
                      <a:lnTo>
                        <a:pt x="2" y="147"/>
                      </a:lnTo>
                      <a:lnTo>
                        <a:pt x="2" y="150"/>
                      </a:lnTo>
                      <a:lnTo>
                        <a:pt x="2" y="152"/>
                      </a:lnTo>
                      <a:lnTo>
                        <a:pt x="2" y="154"/>
                      </a:lnTo>
                      <a:lnTo>
                        <a:pt x="2" y="157"/>
                      </a:lnTo>
                      <a:lnTo>
                        <a:pt x="2" y="159"/>
                      </a:lnTo>
                      <a:lnTo>
                        <a:pt x="2" y="162"/>
                      </a:lnTo>
                      <a:lnTo>
                        <a:pt x="2" y="164"/>
                      </a:lnTo>
                      <a:lnTo>
                        <a:pt x="2" y="167"/>
                      </a:lnTo>
                      <a:lnTo>
                        <a:pt x="4" y="169"/>
                      </a:lnTo>
                      <a:lnTo>
                        <a:pt x="4" y="171"/>
                      </a:lnTo>
                      <a:lnTo>
                        <a:pt x="4" y="174"/>
                      </a:lnTo>
                      <a:lnTo>
                        <a:pt x="5" y="178"/>
                      </a:lnTo>
                      <a:lnTo>
                        <a:pt x="6" y="180"/>
                      </a:lnTo>
                      <a:lnTo>
                        <a:pt x="6" y="182"/>
                      </a:lnTo>
                      <a:lnTo>
                        <a:pt x="7" y="186"/>
                      </a:lnTo>
                      <a:lnTo>
                        <a:pt x="9" y="188"/>
                      </a:lnTo>
                      <a:lnTo>
                        <a:pt x="11" y="191"/>
                      </a:lnTo>
                      <a:lnTo>
                        <a:pt x="12" y="193"/>
                      </a:lnTo>
                      <a:lnTo>
                        <a:pt x="13" y="197"/>
                      </a:lnTo>
                      <a:lnTo>
                        <a:pt x="15" y="199"/>
                      </a:lnTo>
                      <a:lnTo>
                        <a:pt x="17" y="202"/>
                      </a:lnTo>
                      <a:lnTo>
                        <a:pt x="18" y="204"/>
                      </a:lnTo>
                      <a:lnTo>
                        <a:pt x="19" y="207"/>
                      </a:lnTo>
                      <a:lnTo>
                        <a:pt x="21" y="209"/>
                      </a:lnTo>
                      <a:lnTo>
                        <a:pt x="22" y="213"/>
                      </a:lnTo>
                      <a:lnTo>
                        <a:pt x="23" y="215"/>
                      </a:lnTo>
                      <a:lnTo>
                        <a:pt x="24" y="219"/>
                      </a:lnTo>
                      <a:lnTo>
                        <a:pt x="26" y="221"/>
                      </a:lnTo>
                      <a:lnTo>
                        <a:pt x="27" y="224"/>
                      </a:lnTo>
                      <a:lnTo>
                        <a:pt x="27" y="226"/>
                      </a:lnTo>
                      <a:lnTo>
                        <a:pt x="28" y="227"/>
                      </a:lnTo>
                      <a:lnTo>
                        <a:pt x="28" y="230"/>
                      </a:lnTo>
                      <a:lnTo>
                        <a:pt x="28" y="232"/>
                      </a:lnTo>
                      <a:lnTo>
                        <a:pt x="27" y="233"/>
                      </a:lnTo>
                      <a:lnTo>
                        <a:pt x="27" y="236"/>
                      </a:lnTo>
                      <a:lnTo>
                        <a:pt x="26" y="238"/>
                      </a:lnTo>
                      <a:lnTo>
                        <a:pt x="26" y="241"/>
                      </a:lnTo>
                      <a:lnTo>
                        <a:pt x="24" y="243"/>
                      </a:lnTo>
                      <a:lnTo>
                        <a:pt x="24" y="246"/>
                      </a:lnTo>
                      <a:lnTo>
                        <a:pt x="23" y="247"/>
                      </a:lnTo>
                      <a:lnTo>
                        <a:pt x="23" y="249"/>
                      </a:lnTo>
                      <a:lnTo>
                        <a:pt x="22" y="252"/>
                      </a:lnTo>
                      <a:lnTo>
                        <a:pt x="21" y="254"/>
                      </a:lnTo>
                      <a:lnTo>
                        <a:pt x="21" y="257"/>
                      </a:lnTo>
                      <a:lnTo>
                        <a:pt x="21" y="259"/>
                      </a:lnTo>
                      <a:lnTo>
                        <a:pt x="21" y="261"/>
                      </a:lnTo>
                      <a:lnTo>
                        <a:pt x="21" y="264"/>
                      </a:lnTo>
                      <a:lnTo>
                        <a:pt x="22" y="266"/>
                      </a:lnTo>
                      <a:lnTo>
                        <a:pt x="23" y="270"/>
                      </a:lnTo>
                      <a:lnTo>
                        <a:pt x="23" y="272"/>
                      </a:lnTo>
                      <a:lnTo>
                        <a:pt x="24" y="275"/>
                      </a:lnTo>
                      <a:lnTo>
                        <a:pt x="26" y="276"/>
                      </a:lnTo>
                      <a:lnTo>
                        <a:pt x="27" y="278"/>
                      </a:lnTo>
                      <a:lnTo>
                        <a:pt x="27" y="281"/>
                      </a:lnTo>
                      <a:lnTo>
                        <a:pt x="29" y="282"/>
                      </a:lnTo>
                      <a:lnTo>
                        <a:pt x="30" y="285"/>
                      </a:lnTo>
                      <a:lnTo>
                        <a:pt x="32" y="287"/>
                      </a:lnTo>
                      <a:lnTo>
                        <a:pt x="34" y="288"/>
                      </a:lnTo>
                      <a:lnTo>
                        <a:pt x="35" y="289"/>
                      </a:lnTo>
                      <a:lnTo>
                        <a:pt x="38" y="291"/>
                      </a:lnTo>
                      <a:lnTo>
                        <a:pt x="40" y="293"/>
                      </a:lnTo>
                      <a:lnTo>
                        <a:pt x="41" y="293"/>
                      </a:lnTo>
                      <a:lnTo>
                        <a:pt x="44" y="294"/>
                      </a:lnTo>
                      <a:lnTo>
                        <a:pt x="46" y="295"/>
                      </a:lnTo>
                      <a:lnTo>
                        <a:pt x="49" y="297"/>
                      </a:lnTo>
                      <a:lnTo>
                        <a:pt x="50" y="298"/>
                      </a:lnTo>
                      <a:lnTo>
                        <a:pt x="54" y="299"/>
                      </a:lnTo>
                      <a:lnTo>
                        <a:pt x="55" y="299"/>
                      </a:lnTo>
                      <a:lnTo>
                        <a:pt x="57" y="300"/>
                      </a:lnTo>
                      <a:lnTo>
                        <a:pt x="60" y="300"/>
                      </a:lnTo>
                      <a:lnTo>
                        <a:pt x="62" y="302"/>
                      </a:lnTo>
                      <a:lnTo>
                        <a:pt x="65" y="303"/>
                      </a:lnTo>
                      <a:lnTo>
                        <a:pt x="67" y="303"/>
                      </a:lnTo>
                      <a:lnTo>
                        <a:pt x="69" y="304"/>
                      </a:lnTo>
                      <a:lnTo>
                        <a:pt x="72" y="304"/>
                      </a:lnTo>
                      <a:lnTo>
                        <a:pt x="74" y="304"/>
                      </a:lnTo>
                      <a:lnTo>
                        <a:pt x="77" y="305"/>
                      </a:lnTo>
                      <a:lnTo>
                        <a:pt x="80" y="305"/>
                      </a:lnTo>
                      <a:lnTo>
                        <a:pt x="83" y="305"/>
                      </a:lnTo>
                      <a:lnTo>
                        <a:pt x="86" y="304"/>
                      </a:lnTo>
                      <a:lnTo>
                        <a:pt x="89" y="304"/>
                      </a:lnTo>
                      <a:lnTo>
                        <a:pt x="91" y="302"/>
                      </a:lnTo>
                      <a:lnTo>
                        <a:pt x="95" y="300"/>
                      </a:lnTo>
                      <a:lnTo>
                        <a:pt x="97" y="298"/>
                      </a:lnTo>
                      <a:lnTo>
                        <a:pt x="100" y="295"/>
                      </a:lnTo>
                      <a:lnTo>
                        <a:pt x="101" y="293"/>
                      </a:lnTo>
                      <a:lnTo>
                        <a:pt x="102" y="289"/>
                      </a:lnTo>
                      <a:lnTo>
                        <a:pt x="102" y="287"/>
                      </a:lnTo>
                      <a:lnTo>
                        <a:pt x="102" y="285"/>
                      </a:lnTo>
                      <a:lnTo>
                        <a:pt x="102" y="281"/>
                      </a:lnTo>
                      <a:lnTo>
                        <a:pt x="101" y="278"/>
                      </a:lnTo>
                      <a:lnTo>
                        <a:pt x="99" y="276"/>
                      </a:lnTo>
                      <a:lnTo>
                        <a:pt x="96" y="272"/>
                      </a:lnTo>
                      <a:lnTo>
                        <a:pt x="94" y="270"/>
                      </a:lnTo>
                      <a:lnTo>
                        <a:pt x="91" y="269"/>
                      </a:lnTo>
                      <a:lnTo>
                        <a:pt x="89" y="266"/>
                      </a:lnTo>
                      <a:lnTo>
                        <a:pt x="86" y="265"/>
                      </a:lnTo>
                      <a:lnTo>
                        <a:pt x="85" y="263"/>
                      </a:lnTo>
                      <a:lnTo>
                        <a:pt x="84" y="261"/>
                      </a:lnTo>
                      <a:lnTo>
                        <a:pt x="83" y="260"/>
                      </a:lnTo>
                      <a:lnTo>
                        <a:pt x="82" y="259"/>
                      </a:lnTo>
                      <a:lnTo>
                        <a:pt x="80" y="257"/>
                      </a:lnTo>
                      <a:lnTo>
                        <a:pt x="79" y="254"/>
                      </a:lnTo>
                      <a:lnTo>
                        <a:pt x="79" y="253"/>
                      </a:lnTo>
                      <a:lnTo>
                        <a:pt x="79" y="250"/>
                      </a:lnTo>
                      <a:lnTo>
                        <a:pt x="79" y="248"/>
                      </a:lnTo>
                      <a:lnTo>
                        <a:pt x="79" y="246"/>
                      </a:lnTo>
                      <a:lnTo>
                        <a:pt x="80" y="243"/>
                      </a:lnTo>
                      <a:lnTo>
                        <a:pt x="80" y="240"/>
                      </a:lnTo>
                      <a:lnTo>
                        <a:pt x="80" y="238"/>
                      </a:lnTo>
                      <a:lnTo>
                        <a:pt x="80" y="236"/>
                      </a:lnTo>
                      <a:lnTo>
                        <a:pt x="80" y="233"/>
                      </a:lnTo>
                      <a:lnTo>
                        <a:pt x="82" y="232"/>
                      </a:lnTo>
                      <a:lnTo>
                        <a:pt x="82" y="230"/>
                      </a:lnTo>
                      <a:lnTo>
                        <a:pt x="82" y="227"/>
                      </a:lnTo>
                      <a:lnTo>
                        <a:pt x="80" y="225"/>
                      </a:lnTo>
                      <a:lnTo>
                        <a:pt x="80" y="221"/>
                      </a:lnTo>
                      <a:lnTo>
                        <a:pt x="80" y="220"/>
                      </a:lnTo>
                      <a:lnTo>
                        <a:pt x="79" y="218"/>
                      </a:lnTo>
                      <a:lnTo>
                        <a:pt x="79" y="215"/>
                      </a:lnTo>
                      <a:lnTo>
                        <a:pt x="78" y="213"/>
                      </a:lnTo>
                      <a:lnTo>
                        <a:pt x="77" y="210"/>
                      </a:lnTo>
                      <a:lnTo>
                        <a:pt x="74" y="208"/>
                      </a:lnTo>
                      <a:lnTo>
                        <a:pt x="73" y="207"/>
                      </a:lnTo>
                      <a:lnTo>
                        <a:pt x="72" y="204"/>
                      </a:lnTo>
                      <a:lnTo>
                        <a:pt x="71" y="202"/>
                      </a:lnTo>
                      <a:lnTo>
                        <a:pt x="68" y="199"/>
                      </a:lnTo>
                      <a:lnTo>
                        <a:pt x="67" y="197"/>
                      </a:lnTo>
                      <a:lnTo>
                        <a:pt x="65" y="195"/>
                      </a:lnTo>
                      <a:lnTo>
                        <a:pt x="63" y="192"/>
                      </a:lnTo>
                      <a:lnTo>
                        <a:pt x="61" y="190"/>
                      </a:lnTo>
                      <a:lnTo>
                        <a:pt x="60" y="187"/>
                      </a:lnTo>
                      <a:lnTo>
                        <a:pt x="57" y="185"/>
                      </a:lnTo>
                      <a:lnTo>
                        <a:pt x="55" y="182"/>
                      </a:lnTo>
                      <a:lnTo>
                        <a:pt x="54" y="180"/>
                      </a:lnTo>
                      <a:lnTo>
                        <a:pt x="51" y="178"/>
                      </a:lnTo>
                      <a:lnTo>
                        <a:pt x="49" y="176"/>
                      </a:lnTo>
                      <a:lnTo>
                        <a:pt x="47" y="174"/>
                      </a:lnTo>
                      <a:lnTo>
                        <a:pt x="45" y="171"/>
                      </a:lnTo>
                      <a:lnTo>
                        <a:pt x="44" y="169"/>
                      </a:lnTo>
                      <a:lnTo>
                        <a:pt x="43" y="168"/>
                      </a:lnTo>
                      <a:lnTo>
                        <a:pt x="41" y="165"/>
                      </a:lnTo>
                      <a:lnTo>
                        <a:pt x="40" y="164"/>
                      </a:lnTo>
                      <a:lnTo>
                        <a:pt x="39" y="162"/>
                      </a:lnTo>
                      <a:lnTo>
                        <a:pt x="38" y="161"/>
                      </a:lnTo>
                      <a:lnTo>
                        <a:pt x="37" y="157"/>
                      </a:lnTo>
                      <a:lnTo>
                        <a:pt x="37" y="156"/>
                      </a:lnTo>
                      <a:lnTo>
                        <a:pt x="37" y="153"/>
                      </a:lnTo>
                      <a:lnTo>
                        <a:pt x="37" y="151"/>
                      </a:lnTo>
                      <a:lnTo>
                        <a:pt x="37" y="150"/>
                      </a:lnTo>
                      <a:lnTo>
                        <a:pt x="38" y="147"/>
                      </a:lnTo>
                      <a:lnTo>
                        <a:pt x="38" y="146"/>
                      </a:lnTo>
                      <a:lnTo>
                        <a:pt x="38" y="144"/>
                      </a:lnTo>
                      <a:lnTo>
                        <a:pt x="38" y="141"/>
                      </a:lnTo>
                      <a:lnTo>
                        <a:pt x="38" y="140"/>
                      </a:lnTo>
                      <a:lnTo>
                        <a:pt x="38" y="137"/>
                      </a:lnTo>
                      <a:lnTo>
                        <a:pt x="39" y="136"/>
                      </a:lnTo>
                      <a:lnTo>
                        <a:pt x="39" y="134"/>
                      </a:lnTo>
                      <a:lnTo>
                        <a:pt x="39" y="133"/>
                      </a:lnTo>
                      <a:lnTo>
                        <a:pt x="40" y="130"/>
                      </a:lnTo>
                      <a:lnTo>
                        <a:pt x="40" y="128"/>
                      </a:lnTo>
                      <a:lnTo>
                        <a:pt x="40" y="126"/>
                      </a:lnTo>
                      <a:lnTo>
                        <a:pt x="41" y="124"/>
                      </a:lnTo>
                      <a:lnTo>
                        <a:pt x="41" y="123"/>
                      </a:lnTo>
                      <a:lnTo>
                        <a:pt x="41" y="120"/>
                      </a:lnTo>
                      <a:lnTo>
                        <a:pt x="41" y="119"/>
                      </a:lnTo>
                      <a:lnTo>
                        <a:pt x="43" y="117"/>
                      </a:lnTo>
                      <a:lnTo>
                        <a:pt x="43" y="116"/>
                      </a:lnTo>
                      <a:lnTo>
                        <a:pt x="43" y="113"/>
                      </a:lnTo>
                      <a:lnTo>
                        <a:pt x="43" y="112"/>
                      </a:lnTo>
                      <a:lnTo>
                        <a:pt x="44" y="109"/>
                      </a:lnTo>
                      <a:lnTo>
                        <a:pt x="44" y="108"/>
                      </a:lnTo>
                      <a:lnTo>
                        <a:pt x="44" y="106"/>
                      </a:lnTo>
                      <a:lnTo>
                        <a:pt x="44" y="105"/>
                      </a:lnTo>
                      <a:lnTo>
                        <a:pt x="44" y="102"/>
                      </a:lnTo>
                      <a:lnTo>
                        <a:pt x="44" y="101"/>
                      </a:lnTo>
                      <a:lnTo>
                        <a:pt x="45" y="99"/>
                      </a:lnTo>
                      <a:lnTo>
                        <a:pt x="45" y="97"/>
                      </a:lnTo>
                      <a:lnTo>
                        <a:pt x="45" y="95"/>
                      </a:lnTo>
                      <a:lnTo>
                        <a:pt x="45" y="92"/>
                      </a:lnTo>
                      <a:lnTo>
                        <a:pt x="44" y="90"/>
                      </a:lnTo>
                      <a:lnTo>
                        <a:pt x="44" y="88"/>
                      </a:lnTo>
                      <a:lnTo>
                        <a:pt x="43" y="84"/>
                      </a:lnTo>
                      <a:lnTo>
                        <a:pt x="43" y="81"/>
                      </a:lnTo>
                      <a:lnTo>
                        <a:pt x="41" y="79"/>
                      </a:lnTo>
                      <a:lnTo>
                        <a:pt x="40" y="77"/>
                      </a:lnTo>
                      <a:lnTo>
                        <a:pt x="39" y="73"/>
                      </a:lnTo>
                      <a:lnTo>
                        <a:pt x="38" y="71"/>
                      </a:lnTo>
                      <a:lnTo>
                        <a:pt x="37" y="68"/>
                      </a:lnTo>
                      <a:lnTo>
                        <a:pt x="35" y="66"/>
                      </a:lnTo>
                      <a:lnTo>
                        <a:pt x="34" y="63"/>
                      </a:lnTo>
                      <a:lnTo>
                        <a:pt x="33" y="60"/>
                      </a:lnTo>
                      <a:lnTo>
                        <a:pt x="33" y="58"/>
                      </a:lnTo>
                      <a:lnTo>
                        <a:pt x="32" y="55"/>
                      </a:lnTo>
                      <a:lnTo>
                        <a:pt x="30" y="54"/>
                      </a:lnTo>
                      <a:lnTo>
                        <a:pt x="30" y="51"/>
                      </a:lnTo>
                      <a:lnTo>
                        <a:pt x="29" y="49"/>
                      </a:lnTo>
                      <a:lnTo>
                        <a:pt x="29" y="47"/>
                      </a:lnTo>
                      <a:lnTo>
                        <a:pt x="29" y="45"/>
                      </a:lnTo>
                      <a:lnTo>
                        <a:pt x="29" y="43"/>
                      </a:lnTo>
                      <a:lnTo>
                        <a:pt x="30" y="40"/>
                      </a:lnTo>
                      <a:lnTo>
                        <a:pt x="32" y="39"/>
                      </a:lnTo>
                      <a:lnTo>
                        <a:pt x="33" y="39"/>
                      </a:lnTo>
                      <a:lnTo>
                        <a:pt x="35" y="38"/>
                      </a:lnTo>
                      <a:lnTo>
                        <a:pt x="38" y="38"/>
                      </a:lnTo>
                      <a:lnTo>
                        <a:pt x="40" y="38"/>
                      </a:lnTo>
                      <a:lnTo>
                        <a:pt x="44" y="38"/>
                      </a:lnTo>
                      <a:lnTo>
                        <a:pt x="45" y="38"/>
                      </a:lnTo>
                      <a:lnTo>
                        <a:pt x="47" y="39"/>
                      </a:lnTo>
                      <a:lnTo>
                        <a:pt x="49" y="39"/>
                      </a:lnTo>
                      <a:lnTo>
                        <a:pt x="51" y="40"/>
                      </a:lnTo>
                      <a:lnTo>
                        <a:pt x="56" y="40"/>
                      </a:lnTo>
                      <a:lnTo>
                        <a:pt x="61" y="41"/>
                      </a:lnTo>
                      <a:lnTo>
                        <a:pt x="67" y="43"/>
                      </a:lnTo>
                      <a:lnTo>
                        <a:pt x="72" y="44"/>
                      </a:lnTo>
                      <a:lnTo>
                        <a:pt x="78" y="45"/>
                      </a:lnTo>
                      <a:lnTo>
                        <a:pt x="84" y="46"/>
                      </a:lnTo>
                      <a:lnTo>
                        <a:pt x="89" y="47"/>
                      </a:lnTo>
                      <a:lnTo>
                        <a:pt x="95" y="49"/>
                      </a:lnTo>
                      <a:lnTo>
                        <a:pt x="101" y="50"/>
                      </a:lnTo>
                      <a:lnTo>
                        <a:pt x="107" y="51"/>
                      </a:lnTo>
                      <a:lnTo>
                        <a:pt x="113" y="52"/>
                      </a:lnTo>
                      <a:lnTo>
                        <a:pt x="119" y="54"/>
                      </a:lnTo>
                      <a:lnTo>
                        <a:pt x="124" y="54"/>
                      </a:lnTo>
                      <a:lnTo>
                        <a:pt x="130" y="55"/>
                      </a:lnTo>
                      <a:lnTo>
                        <a:pt x="136" y="56"/>
                      </a:lnTo>
                      <a:lnTo>
                        <a:pt x="144" y="57"/>
                      </a:lnTo>
                      <a:lnTo>
                        <a:pt x="148" y="58"/>
                      </a:lnTo>
                      <a:lnTo>
                        <a:pt x="156" y="60"/>
                      </a:lnTo>
                      <a:lnTo>
                        <a:pt x="162" y="60"/>
                      </a:lnTo>
                      <a:lnTo>
                        <a:pt x="168" y="61"/>
                      </a:lnTo>
                      <a:lnTo>
                        <a:pt x="174" y="62"/>
                      </a:lnTo>
                      <a:lnTo>
                        <a:pt x="180" y="62"/>
                      </a:lnTo>
                      <a:lnTo>
                        <a:pt x="186" y="63"/>
                      </a:lnTo>
                      <a:lnTo>
                        <a:pt x="193" y="64"/>
                      </a:lnTo>
                      <a:lnTo>
                        <a:pt x="200" y="64"/>
                      </a:lnTo>
                      <a:lnTo>
                        <a:pt x="206" y="64"/>
                      </a:lnTo>
                      <a:lnTo>
                        <a:pt x="212" y="66"/>
                      </a:lnTo>
                      <a:lnTo>
                        <a:pt x="218" y="66"/>
                      </a:lnTo>
                      <a:lnTo>
                        <a:pt x="224" y="66"/>
                      </a:lnTo>
                      <a:lnTo>
                        <a:pt x="231" y="67"/>
                      </a:lnTo>
                      <a:lnTo>
                        <a:pt x="237" y="67"/>
                      </a:lnTo>
                      <a:lnTo>
                        <a:pt x="245" y="67"/>
                      </a:lnTo>
                      <a:lnTo>
                        <a:pt x="251" y="67"/>
                      </a:lnTo>
                      <a:lnTo>
                        <a:pt x="257" y="67"/>
                      </a:lnTo>
                      <a:lnTo>
                        <a:pt x="263" y="67"/>
                      </a:lnTo>
                      <a:lnTo>
                        <a:pt x="269" y="67"/>
                      </a:lnTo>
                      <a:lnTo>
                        <a:pt x="275" y="66"/>
                      </a:lnTo>
                      <a:lnTo>
                        <a:pt x="281" y="66"/>
                      </a:lnTo>
                      <a:lnTo>
                        <a:pt x="287" y="64"/>
                      </a:lnTo>
                      <a:lnTo>
                        <a:pt x="293" y="64"/>
                      </a:lnTo>
                      <a:lnTo>
                        <a:pt x="299" y="63"/>
                      </a:lnTo>
                      <a:lnTo>
                        <a:pt x="305" y="63"/>
                      </a:lnTo>
                      <a:lnTo>
                        <a:pt x="311" y="62"/>
                      </a:lnTo>
                      <a:lnTo>
                        <a:pt x="318" y="61"/>
                      </a:lnTo>
                      <a:lnTo>
                        <a:pt x="322" y="60"/>
                      </a:lnTo>
                      <a:lnTo>
                        <a:pt x="328" y="58"/>
                      </a:lnTo>
                      <a:lnTo>
                        <a:pt x="335" y="56"/>
                      </a:lnTo>
                      <a:lnTo>
                        <a:pt x="341" y="55"/>
                      </a:lnTo>
                      <a:lnTo>
                        <a:pt x="346" y="54"/>
                      </a:lnTo>
                      <a:lnTo>
                        <a:pt x="352" y="51"/>
                      </a:lnTo>
                      <a:lnTo>
                        <a:pt x="356" y="49"/>
                      </a:lnTo>
                      <a:lnTo>
                        <a:pt x="363" y="47"/>
                      </a:lnTo>
                      <a:lnTo>
                        <a:pt x="367" y="44"/>
                      </a:lnTo>
                      <a:lnTo>
                        <a:pt x="372" y="41"/>
                      </a:lnTo>
                      <a:lnTo>
                        <a:pt x="377" y="39"/>
                      </a:lnTo>
                      <a:lnTo>
                        <a:pt x="383" y="37"/>
                      </a:lnTo>
                      <a:lnTo>
                        <a:pt x="388" y="33"/>
                      </a:lnTo>
                      <a:lnTo>
                        <a:pt x="393" y="30"/>
                      </a:lnTo>
                      <a:lnTo>
                        <a:pt x="398" y="27"/>
                      </a:lnTo>
                      <a:lnTo>
                        <a:pt x="403" y="24"/>
                      </a:lnTo>
                      <a:lnTo>
                        <a:pt x="406" y="19"/>
                      </a:lnTo>
                      <a:lnTo>
                        <a:pt x="411" y="16"/>
                      </a:lnTo>
                      <a:lnTo>
                        <a:pt x="416" y="12"/>
                      </a:lnTo>
                      <a:lnTo>
                        <a:pt x="420" y="9"/>
                      </a:lnTo>
                      <a:lnTo>
                        <a:pt x="421" y="7"/>
                      </a:lnTo>
                      <a:lnTo>
                        <a:pt x="419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4" name="Freeform 114"/>
                <p:cNvSpPr>
                  <a:spLocks/>
                </p:cNvSpPr>
                <p:nvPr/>
              </p:nvSpPr>
              <p:spPr bwMode="auto">
                <a:xfrm>
                  <a:off x="770" y="1134"/>
                  <a:ext cx="29" cy="93"/>
                </a:xfrm>
                <a:custGeom>
                  <a:avLst/>
                  <a:gdLst>
                    <a:gd name="T0" fmla="*/ 0 w 87"/>
                    <a:gd name="T1" fmla="*/ 0 h 280"/>
                    <a:gd name="T2" fmla="*/ 0 w 87"/>
                    <a:gd name="T3" fmla="*/ 0 h 280"/>
                    <a:gd name="T4" fmla="*/ 0 w 87"/>
                    <a:gd name="T5" fmla="*/ 0 h 280"/>
                    <a:gd name="T6" fmla="*/ 0 w 87"/>
                    <a:gd name="T7" fmla="*/ 0 h 280"/>
                    <a:gd name="T8" fmla="*/ 0 w 87"/>
                    <a:gd name="T9" fmla="*/ 0 h 280"/>
                    <a:gd name="T10" fmla="*/ 0 w 87"/>
                    <a:gd name="T11" fmla="*/ 0 h 280"/>
                    <a:gd name="T12" fmla="*/ 0 w 87"/>
                    <a:gd name="T13" fmla="*/ 0 h 280"/>
                    <a:gd name="T14" fmla="*/ 0 w 87"/>
                    <a:gd name="T15" fmla="*/ 0 h 280"/>
                    <a:gd name="T16" fmla="*/ 0 w 87"/>
                    <a:gd name="T17" fmla="*/ 0 h 280"/>
                    <a:gd name="T18" fmla="*/ 0 w 87"/>
                    <a:gd name="T19" fmla="*/ 0 h 280"/>
                    <a:gd name="T20" fmla="*/ 0 w 87"/>
                    <a:gd name="T21" fmla="*/ 0 h 280"/>
                    <a:gd name="T22" fmla="*/ 0 w 87"/>
                    <a:gd name="T23" fmla="*/ 1 h 280"/>
                    <a:gd name="T24" fmla="*/ 0 w 87"/>
                    <a:gd name="T25" fmla="*/ 1 h 280"/>
                    <a:gd name="T26" fmla="*/ 0 w 87"/>
                    <a:gd name="T27" fmla="*/ 1 h 280"/>
                    <a:gd name="T28" fmla="*/ 0 w 87"/>
                    <a:gd name="T29" fmla="*/ 1 h 280"/>
                    <a:gd name="T30" fmla="*/ 0 w 87"/>
                    <a:gd name="T31" fmla="*/ 1 h 280"/>
                    <a:gd name="T32" fmla="*/ 0 w 87"/>
                    <a:gd name="T33" fmla="*/ 1 h 280"/>
                    <a:gd name="T34" fmla="*/ 0 w 87"/>
                    <a:gd name="T35" fmla="*/ 1 h 280"/>
                    <a:gd name="T36" fmla="*/ 0 w 87"/>
                    <a:gd name="T37" fmla="*/ 1 h 280"/>
                    <a:gd name="T38" fmla="*/ 0 w 87"/>
                    <a:gd name="T39" fmla="*/ 1 h 280"/>
                    <a:gd name="T40" fmla="*/ 0 w 87"/>
                    <a:gd name="T41" fmla="*/ 1 h 280"/>
                    <a:gd name="T42" fmla="*/ 0 w 87"/>
                    <a:gd name="T43" fmla="*/ 1 h 280"/>
                    <a:gd name="T44" fmla="*/ 0 w 87"/>
                    <a:gd name="T45" fmla="*/ 1 h 280"/>
                    <a:gd name="T46" fmla="*/ 0 w 87"/>
                    <a:gd name="T47" fmla="*/ 1 h 280"/>
                    <a:gd name="T48" fmla="*/ 0 w 87"/>
                    <a:gd name="T49" fmla="*/ 1 h 280"/>
                    <a:gd name="T50" fmla="*/ 0 w 87"/>
                    <a:gd name="T51" fmla="*/ 1 h 280"/>
                    <a:gd name="T52" fmla="*/ 0 w 87"/>
                    <a:gd name="T53" fmla="*/ 1 h 280"/>
                    <a:gd name="T54" fmla="*/ 0 w 87"/>
                    <a:gd name="T55" fmla="*/ 1 h 280"/>
                    <a:gd name="T56" fmla="*/ 0 w 87"/>
                    <a:gd name="T57" fmla="*/ 1 h 280"/>
                    <a:gd name="T58" fmla="*/ 0 w 87"/>
                    <a:gd name="T59" fmla="*/ 1 h 280"/>
                    <a:gd name="T60" fmla="*/ 0 w 87"/>
                    <a:gd name="T61" fmla="*/ 1 h 280"/>
                    <a:gd name="T62" fmla="*/ 0 w 87"/>
                    <a:gd name="T63" fmla="*/ 1 h 280"/>
                    <a:gd name="T64" fmla="*/ 0 w 87"/>
                    <a:gd name="T65" fmla="*/ 1 h 280"/>
                    <a:gd name="T66" fmla="*/ 0 w 87"/>
                    <a:gd name="T67" fmla="*/ 1 h 280"/>
                    <a:gd name="T68" fmla="*/ 0 w 87"/>
                    <a:gd name="T69" fmla="*/ 1 h 280"/>
                    <a:gd name="T70" fmla="*/ 0 w 87"/>
                    <a:gd name="T71" fmla="*/ 1 h 280"/>
                    <a:gd name="T72" fmla="*/ 0 w 87"/>
                    <a:gd name="T73" fmla="*/ 1 h 280"/>
                    <a:gd name="T74" fmla="*/ 0 w 87"/>
                    <a:gd name="T75" fmla="*/ 1 h 280"/>
                    <a:gd name="T76" fmla="*/ 0 w 87"/>
                    <a:gd name="T77" fmla="*/ 1 h 280"/>
                    <a:gd name="T78" fmla="*/ 0 w 87"/>
                    <a:gd name="T79" fmla="*/ 1 h 280"/>
                    <a:gd name="T80" fmla="*/ 0 w 87"/>
                    <a:gd name="T81" fmla="*/ 1 h 280"/>
                    <a:gd name="T82" fmla="*/ 0 w 87"/>
                    <a:gd name="T83" fmla="*/ 0 h 280"/>
                    <a:gd name="T84" fmla="*/ 0 w 87"/>
                    <a:gd name="T85" fmla="*/ 0 h 280"/>
                    <a:gd name="T86" fmla="*/ 0 w 87"/>
                    <a:gd name="T87" fmla="*/ 0 h 280"/>
                    <a:gd name="T88" fmla="*/ 0 w 87"/>
                    <a:gd name="T89" fmla="*/ 0 h 280"/>
                    <a:gd name="T90" fmla="*/ 0 w 87"/>
                    <a:gd name="T91" fmla="*/ 0 h 280"/>
                    <a:gd name="T92" fmla="*/ 0 w 87"/>
                    <a:gd name="T93" fmla="*/ 0 h 280"/>
                    <a:gd name="T94" fmla="*/ 0 w 87"/>
                    <a:gd name="T95" fmla="*/ 0 h 280"/>
                    <a:gd name="T96" fmla="*/ 0 w 87"/>
                    <a:gd name="T97" fmla="*/ 0 h 280"/>
                    <a:gd name="T98" fmla="*/ 0 w 87"/>
                    <a:gd name="T99" fmla="*/ 0 h 280"/>
                    <a:gd name="T100" fmla="*/ 0 w 87"/>
                    <a:gd name="T101" fmla="*/ 0 h 280"/>
                    <a:gd name="T102" fmla="*/ 0 w 87"/>
                    <a:gd name="T103" fmla="*/ 0 h 280"/>
                    <a:gd name="T104" fmla="*/ 0 w 87"/>
                    <a:gd name="T105" fmla="*/ 0 h 280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87"/>
                    <a:gd name="T160" fmla="*/ 0 h 280"/>
                    <a:gd name="T161" fmla="*/ 87 w 87"/>
                    <a:gd name="T162" fmla="*/ 280 h 280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87" h="280">
                      <a:moveTo>
                        <a:pt x="46" y="0"/>
                      </a:moveTo>
                      <a:lnTo>
                        <a:pt x="45" y="0"/>
                      </a:lnTo>
                      <a:lnTo>
                        <a:pt x="43" y="0"/>
                      </a:lnTo>
                      <a:lnTo>
                        <a:pt x="43" y="1"/>
                      </a:lnTo>
                      <a:lnTo>
                        <a:pt x="43" y="3"/>
                      </a:lnTo>
                      <a:lnTo>
                        <a:pt x="46" y="5"/>
                      </a:lnTo>
                      <a:lnTo>
                        <a:pt x="48" y="7"/>
                      </a:lnTo>
                      <a:lnTo>
                        <a:pt x="51" y="11"/>
                      </a:lnTo>
                      <a:lnTo>
                        <a:pt x="53" y="13"/>
                      </a:lnTo>
                      <a:lnTo>
                        <a:pt x="54" y="17"/>
                      </a:lnTo>
                      <a:lnTo>
                        <a:pt x="57" y="20"/>
                      </a:lnTo>
                      <a:lnTo>
                        <a:pt x="58" y="23"/>
                      </a:lnTo>
                      <a:lnTo>
                        <a:pt x="60" y="26"/>
                      </a:lnTo>
                      <a:lnTo>
                        <a:pt x="62" y="29"/>
                      </a:lnTo>
                      <a:lnTo>
                        <a:pt x="63" y="32"/>
                      </a:lnTo>
                      <a:lnTo>
                        <a:pt x="64" y="35"/>
                      </a:lnTo>
                      <a:lnTo>
                        <a:pt x="65" y="38"/>
                      </a:lnTo>
                      <a:lnTo>
                        <a:pt x="65" y="41"/>
                      </a:lnTo>
                      <a:lnTo>
                        <a:pt x="66" y="44"/>
                      </a:lnTo>
                      <a:lnTo>
                        <a:pt x="66" y="48"/>
                      </a:lnTo>
                      <a:lnTo>
                        <a:pt x="66" y="51"/>
                      </a:lnTo>
                      <a:lnTo>
                        <a:pt x="66" y="54"/>
                      </a:lnTo>
                      <a:lnTo>
                        <a:pt x="65" y="56"/>
                      </a:lnTo>
                      <a:lnTo>
                        <a:pt x="65" y="58"/>
                      </a:lnTo>
                      <a:lnTo>
                        <a:pt x="64" y="62"/>
                      </a:lnTo>
                      <a:lnTo>
                        <a:pt x="63" y="65"/>
                      </a:lnTo>
                      <a:lnTo>
                        <a:pt x="62" y="67"/>
                      </a:lnTo>
                      <a:lnTo>
                        <a:pt x="59" y="69"/>
                      </a:lnTo>
                      <a:lnTo>
                        <a:pt x="58" y="72"/>
                      </a:lnTo>
                      <a:lnTo>
                        <a:pt x="55" y="74"/>
                      </a:lnTo>
                      <a:lnTo>
                        <a:pt x="53" y="77"/>
                      </a:lnTo>
                      <a:lnTo>
                        <a:pt x="49" y="79"/>
                      </a:lnTo>
                      <a:lnTo>
                        <a:pt x="47" y="82"/>
                      </a:lnTo>
                      <a:lnTo>
                        <a:pt x="45" y="82"/>
                      </a:lnTo>
                      <a:lnTo>
                        <a:pt x="43" y="83"/>
                      </a:lnTo>
                      <a:lnTo>
                        <a:pt x="41" y="84"/>
                      </a:lnTo>
                      <a:lnTo>
                        <a:pt x="40" y="85"/>
                      </a:lnTo>
                      <a:lnTo>
                        <a:pt x="37" y="85"/>
                      </a:lnTo>
                      <a:lnTo>
                        <a:pt x="35" y="86"/>
                      </a:lnTo>
                      <a:lnTo>
                        <a:pt x="34" y="88"/>
                      </a:lnTo>
                      <a:lnTo>
                        <a:pt x="31" y="89"/>
                      </a:lnTo>
                      <a:lnTo>
                        <a:pt x="29" y="89"/>
                      </a:lnTo>
                      <a:lnTo>
                        <a:pt x="27" y="89"/>
                      </a:lnTo>
                      <a:lnTo>
                        <a:pt x="25" y="90"/>
                      </a:lnTo>
                      <a:lnTo>
                        <a:pt x="25" y="91"/>
                      </a:lnTo>
                      <a:lnTo>
                        <a:pt x="23" y="94"/>
                      </a:lnTo>
                      <a:lnTo>
                        <a:pt x="21" y="97"/>
                      </a:lnTo>
                      <a:lnTo>
                        <a:pt x="20" y="100"/>
                      </a:lnTo>
                      <a:lnTo>
                        <a:pt x="21" y="103"/>
                      </a:lnTo>
                      <a:lnTo>
                        <a:pt x="23" y="106"/>
                      </a:lnTo>
                      <a:lnTo>
                        <a:pt x="25" y="110"/>
                      </a:lnTo>
                      <a:lnTo>
                        <a:pt x="26" y="112"/>
                      </a:lnTo>
                      <a:lnTo>
                        <a:pt x="29" y="113"/>
                      </a:lnTo>
                      <a:lnTo>
                        <a:pt x="31" y="116"/>
                      </a:lnTo>
                      <a:lnTo>
                        <a:pt x="34" y="118"/>
                      </a:lnTo>
                      <a:lnTo>
                        <a:pt x="35" y="120"/>
                      </a:lnTo>
                      <a:lnTo>
                        <a:pt x="36" y="122"/>
                      </a:lnTo>
                      <a:lnTo>
                        <a:pt x="38" y="124"/>
                      </a:lnTo>
                      <a:lnTo>
                        <a:pt x="40" y="127"/>
                      </a:lnTo>
                      <a:lnTo>
                        <a:pt x="41" y="128"/>
                      </a:lnTo>
                      <a:lnTo>
                        <a:pt x="42" y="130"/>
                      </a:lnTo>
                      <a:lnTo>
                        <a:pt x="43" y="133"/>
                      </a:lnTo>
                      <a:lnTo>
                        <a:pt x="45" y="135"/>
                      </a:lnTo>
                      <a:lnTo>
                        <a:pt x="46" y="136"/>
                      </a:lnTo>
                      <a:lnTo>
                        <a:pt x="47" y="139"/>
                      </a:lnTo>
                      <a:lnTo>
                        <a:pt x="47" y="141"/>
                      </a:lnTo>
                      <a:lnTo>
                        <a:pt x="47" y="144"/>
                      </a:lnTo>
                      <a:lnTo>
                        <a:pt x="47" y="145"/>
                      </a:lnTo>
                      <a:lnTo>
                        <a:pt x="47" y="147"/>
                      </a:lnTo>
                      <a:lnTo>
                        <a:pt x="47" y="148"/>
                      </a:lnTo>
                      <a:lnTo>
                        <a:pt x="47" y="151"/>
                      </a:lnTo>
                      <a:lnTo>
                        <a:pt x="46" y="152"/>
                      </a:lnTo>
                      <a:lnTo>
                        <a:pt x="46" y="155"/>
                      </a:lnTo>
                      <a:lnTo>
                        <a:pt x="45" y="157"/>
                      </a:lnTo>
                      <a:lnTo>
                        <a:pt x="43" y="158"/>
                      </a:lnTo>
                      <a:lnTo>
                        <a:pt x="41" y="161"/>
                      </a:lnTo>
                      <a:lnTo>
                        <a:pt x="40" y="162"/>
                      </a:lnTo>
                      <a:lnTo>
                        <a:pt x="37" y="164"/>
                      </a:lnTo>
                      <a:lnTo>
                        <a:pt x="36" y="165"/>
                      </a:lnTo>
                      <a:lnTo>
                        <a:pt x="34" y="168"/>
                      </a:lnTo>
                      <a:lnTo>
                        <a:pt x="31" y="169"/>
                      </a:lnTo>
                      <a:lnTo>
                        <a:pt x="27" y="170"/>
                      </a:lnTo>
                      <a:lnTo>
                        <a:pt x="25" y="173"/>
                      </a:lnTo>
                      <a:lnTo>
                        <a:pt x="23" y="174"/>
                      </a:lnTo>
                      <a:lnTo>
                        <a:pt x="20" y="175"/>
                      </a:lnTo>
                      <a:lnTo>
                        <a:pt x="19" y="176"/>
                      </a:lnTo>
                      <a:lnTo>
                        <a:pt x="18" y="179"/>
                      </a:lnTo>
                      <a:lnTo>
                        <a:pt x="18" y="181"/>
                      </a:lnTo>
                      <a:lnTo>
                        <a:pt x="17" y="182"/>
                      </a:lnTo>
                      <a:lnTo>
                        <a:pt x="17" y="185"/>
                      </a:lnTo>
                      <a:lnTo>
                        <a:pt x="17" y="187"/>
                      </a:lnTo>
                      <a:lnTo>
                        <a:pt x="17" y="190"/>
                      </a:lnTo>
                      <a:lnTo>
                        <a:pt x="18" y="191"/>
                      </a:lnTo>
                      <a:lnTo>
                        <a:pt x="18" y="193"/>
                      </a:lnTo>
                      <a:lnTo>
                        <a:pt x="19" y="196"/>
                      </a:lnTo>
                      <a:lnTo>
                        <a:pt x="20" y="197"/>
                      </a:lnTo>
                      <a:lnTo>
                        <a:pt x="21" y="200"/>
                      </a:lnTo>
                      <a:lnTo>
                        <a:pt x="23" y="201"/>
                      </a:lnTo>
                      <a:lnTo>
                        <a:pt x="25" y="203"/>
                      </a:lnTo>
                      <a:lnTo>
                        <a:pt x="25" y="204"/>
                      </a:lnTo>
                      <a:lnTo>
                        <a:pt x="25" y="208"/>
                      </a:lnTo>
                      <a:lnTo>
                        <a:pt x="25" y="209"/>
                      </a:lnTo>
                      <a:lnTo>
                        <a:pt x="26" y="213"/>
                      </a:lnTo>
                      <a:lnTo>
                        <a:pt x="26" y="214"/>
                      </a:lnTo>
                      <a:lnTo>
                        <a:pt x="26" y="217"/>
                      </a:lnTo>
                      <a:lnTo>
                        <a:pt x="26" y="219"/>
                      </a:lnTo>
                      <a:lnTo>
                        <a:pt x="27" y="221"/>
                      </a:lnTo>
                      <a:lnTo>
                        <a:pt x="26" y="224"/>
                      </a:lnTo>
                      <a:lnTo>
                        <a:pt x="26" y="225"/>
                      </a:lnTo>
                      <a:lnTo>
                        <a:pt x="26" y="227"/>
                      </a:lnTo>
                      <a:lnTo>
                        <a:pt x="26" y="230"/>
                      </a:lnTo>
                      <a:lnTo>
                        <a:pt x="25" y="231"/>
                      </a:lnTo>
                      <a:lnTo>
                        <a:pt x="25" y="234"/>
                      </a:lnTo>
                      <a:lnTo>
                        <a:pt x="25" y="236"/>
                      </a:lnTo>
                      <a:lnTo>
                        <a:pt x="25" y="237"/>
                      </a:lnTo>
                      <a:lnTo>
                        <a:pt x="23" y="241"/>
                      </a:lnTo>
                      <a:lnTo>
                        <a:pt x="21" y="244"/>
                      </a:lnTo>
                      <a:lnTo>
                        <a:pt x="19" y="247"/>
                      </a:lnTo>
                      <a:lnTo>
                        <a:pt x="17" y="249"/>
                      </a:lnTo>
                      <a:lnTo>
                        <a:pt x="14" y="253"/>
                      </a:lnTo>
                      <a:lnTo>
                        <a:pt x="12" y="255"/>
                      </a:lnTo>
                      <a:lnTo>
                        <a:pt x="8" y="258"/>
                      </a:lnTo>
                      <a:lnTo>
                        <a:pt x="4" y="260"/>
                      </a:lnTo>
                      <a:lnTo>
                        <a:pt x="2" y="262"/>
                      </a:lnTo>
                      <a:lnTo>
                        <a:pt x="0" y="265"/>
                      </a:lnTo>
                      <a:lnTo>
                        <a:pt x="0" y="269"/>
                      </a:lnTo>
                      <a:lnTo>
                        <a:pt x="0" y="272"/>
                      </a:lnTo>
                      <a:lnTo>
                        <a:pt x="1" y="275"/>
                      </a:lnTo>
                      <a:lnTo>
                        <a:pt x="3" y="277"/>
                      </a:lnTo>
                      <a:lnTo>
                        <a:pt x="4" y="279"/>
                      </a:lnTo>
                      <a:lnTo>
                        <a:pt x="7" y="280"/>
                      </a:lnTo>
                      <a:lnTo>
                        <a:pt x="8" y="280"/>
                      </a:lnTo>
                      <a:lnTo>
                        <a:pt x="10" y="280"/>
                      </a:lnTo>
                      <a:lnTo>
                        <a:pt x="13" y="280"/>
                      </a:lnTo>
                      <a:lnTo>
                        <a:pt x="15" y="280"/>
                      </a:lnTo>
                      <a:lnTo>
                        <a:pt x="18" y="280"/>
                      </a:lnTo>
                      <a:lnTo>
                        <a:pt x="20" y="280"/>
                      </a:lnTo>
                      <a:lnTo>
                        <a:pt x="23" y="279"/>
                      </a:lnTo>
                      <a:lnTo>
                        <a:pt x="25" y="279"/>
                      </a:lnTo>
                      <a:lnTo>
                        <a:pt x="26" y="279"/>
                      </a:lnTo>
                      <a:lnTo>
                        <a:pt x="29" y="277"/>
                      </a:lnTo>
                      <a:lnTo>
                        <a:pt x="31" y="277"/>
                      </a:lnTo>
                      <a:lnTo>
                        <a:pt x="34" y="276"/>
                      </a:lnTo>
                      <a:lnTo>
                        <a:pt x="35" y="276"/>
                      </a:lnTo>
                      <a:lnTo>
                        <a:pt x="37" y="275"/>
                      </a:lnTo>
                      <a:lnTo>
                        <a:pt x="38" y="274"/>
                      </a:lnTo>
                      <a:lnTo>
                        <a:pt x="41" y="274"/>
                      </a:lnTo>
                      <a:lnTo>
                        <a:pt x="42" y="272"/>
                      </a:lnTo>
                      <a:lnTo>
                        <a:pt x="45" y="272"/>
                      </a:lnTo>
                      <a:lnTo>
                        <a:pt x="47" y="270"/>
                      </a:lnTo>
                      <a:lnTo>
                        <a:pt x="49" y="268"/>
                      </a:lnTo>
                      <a:lnTo>
                        <a:pt x="53" y="265"/>
                      </a:lnTo>
                      <a:lnTo>
                        <a:pt x="55" y="263"/>
                      </a:lnTo>
                      <a:lnTo>
                        <a:pt x="57" y="260"/>
                      </a:lnTo>
                      <a:lnTo>
                        <a:pt x="59" y="258"/>
                      </a:lnTo>
                      <a:lnTo>
                        <a:pt x="60" y="254"/>
                      </a:lnTo>
                      <a:lnTo>
                        <a:pt x="63" y="252"/>
                      </a:lnTo>
                      <a:lnTo>
                        <a:pt x="64" y="248"/>
                      </a:lnTo>
                      <a:lnTo>
                        <a:pt x="65" y="244"/>
                      </a:lnTo>
                      <a:lnTo>
                        <a:pt x="65" y="242"/>
                      </a:lnTo>
                      <a:lnTo>
                        <a:pt x="66" y="238"/>
                      </a:lnTo>
                      <a:lnTo>
                        <a:pt x="66" y="237"/>
                      </a:lnTo>
                      <a:lnTo>
                        <a:pt x="66" y="235"/>
                      </a:lnTo>
                      <a:lnTo>
                        <a:pt x="66" y="234"/>
                      </a:lnTo>
                      <a:lnTo>
                        <a:pt x="68" y="231"/>
                      </a:lnTo>
                      <a:lnTo>
                        <a:pt x="68" y="230"/>
                      </a:lnTo>
                      <a:lnTo>
                        <a:pt x="68" y="227"/>
                      </a:lnTo>
                      <a:lnTo>
                        <a:pt x="68" y="226"/>
                      </a:lnTo>
                      <a:lnTo>
                        <a:pt x="68" y="225"/>
                      </a:lnTo>
                      <a:lnTo>
                        <a:pt x="66" y="223"/>
                      </a:lnTo>
                      <a:lnTo>
                        <a:pt x="66" y="220"/>
                      </a:lnTo>
                      <a:lnTo>
                        <a:pt x="66" y="219"/>
                      </a:lnTo>
                      <a:lnTo>
                        <a:pt x="66" y="217"/>
                      </a:lnTo>
                      <a:lnTo>
                        <a:pt x="65" y="215"/>
                      </a:lnTo>
                      <a:lnTo>
                        <a:pt x="65" y="213"/>
                      </a:lnTo>
                      <a:lnTo>
                        <a:pt x="65" y="212"/>
                      </a:lnTo>
                      <a:lnTo>
                        <a:pt x="65" y="209"/>
                      </a:lnTo>
                      <a:lnTo>
                        <a:pt x="64" y="208"/>
                      </a:lnTo>
                      <a:lnTo>
                        <a:pt x="64" y="206"/>
                      </a:lnTo>
                      <a:lnTo>
                        <a:pt x="63" y="204"/>
                      </a:lnTo>
                      <a:lnTo>
                        <a:pt x="63" y="202"/>
                      </a:lnTo>
                      <a:lnTo>
                        <a:pt x="60" y="198"/>
                      </a:lnTo>
                      <a:lnTo>
                        <a:pt x="59" y="196"/>
                      </a:lnTo>
                      <a:lnTo>
                        <a:pt x="63" y="193"/>
                      </a:lnTo>
                      <a:lnTo>
                        <a:pt x="65" y="191"/>
                      </a:lnTo>
                      <a:lnTo>
                        <a:pt x="68" y="189"/>
                      </a:lnTo>
                      <a:lnTo>
                        <a:pt x="71" y="186"/>
                      </a:lnTo>
                      <a:lnTo>
                        <a:pt x="72" y="184"/>
                      </a:lnTo>
                      <a:lnTo>
                        <a:pt x="75" y="181"/>
                      </a:lnTo>
                      <a:lnTo>
                        <a:pt x="76" y="179"/>
                      </a:lnTo>
                      <a:lnTo>
                        <a:pt x="79" y="175"/>
                      </a:lnTo>
                      <a:lnTo>
                        <a:pt x="80" y="173"/>
                      </a:lnTo>
                      <a:lnTo>
                        <a:pt x="81" y="170"/>
                      </a:lnTo>
                      <a:lnTo>
                        <a:pt x="81" y="167"/>
                      </a:lnTo>
                      <a:lnTo>
                        <a:pt x="82" y="164"/>
                      </a:lnTo>
                      <a:lnTo>
                        <a:pt x="82" y="162"/>
                      </a:lnTo>
                      <a:lnTo>
                        <a:pt x="83" y="158"/>
                      </a:lnTo>
                      <a:lnTo>
                        <a:pt x="83" y="156"/>
                      </a:lnTo>
                      <a:lnTo>
                        <a:pt x="83" y="152"/>
                      </a:lnTo>
                      <a:lnTo>
                        <a:pt x="83" y="150"/>
                      </a:lnTo>
                      <a:lnTo>
                        <a:pt x="82" y="146"/>
                      </a:lnTo>
                      <a:lnTo>
                        <a:pt x="82" y="144"/>
                      </a:lnTo>
                      <a:lnTo>
                        <a:pt x="81" y="140"/>
                      </a:lnTo>
                      <a:lnTo>
                        <a:pt x="80" y="138"/>
                      </a:lnTo>
                      <a:lnTo>
                        <a:pt x="79" y="134"/>
                      </a:lnTo>
                      <a:lnTo>
                        <a:pt x="77" y="131"/>
                      </a:lnTo>
                      <a:lnTo>
                        <a:pt x="76" y="128"/>
                      </a:lnTo>
                      <a:lnTo>
                        <a:pt x="74" y="125"/>
                      </a:lnTo>
                      <a:lnTo>
                        <a:pt x="71" y="122"/>
                      </a:lnTo>
                      <a:lnTo>
                        <a:pt x="70" y="119"/>
                      </a:lnTo>
                      <a:lnTo>
                        <a:pt x="68" y="117"/>
                      </a:lnTo>
                      <a:lnTo>
                        <a:pt x="65" y="113"/>
                      </a:lnTo>
                      <a:lnTo>
                        <a:pt x="63" y="111"/>
                      </a:lnTo>
                      <a:lnTo>
                        <a:pt x="60" y="107"/>
                      </a:lnTo>
                      <a:lnTo>
                        <a:pt x="58" y="105"/>
                      </a:lnTo>
                      <a:lnTo>
                        <a:pt x="60" y="103"/>
                      </a:lnTo>
                      <a:lnTo>
                        <a:pt x="62" y="102"/>
                      </a:lnTo>
                      <a:lnTo>
                        <a:pt x="64" y="101"/>
                      </a:lnTo>
                      <a:lnTo>
                        <a:pt x="65" y="100"/>
                      </a:lnTo>
                      <a:lnTo>
                        <a:pt x="68" y="99"/>
                      </a:lnTo>
                      <a:lnTo>
                        <a:pt x="69" y="97"/>
                      </a:lnTo>
                      <a:lnTo>
                        <a:pt x="71" y="96"/>
                      </a:lnTo>
                      <a:lnTo>
                        <a:pt x="72" y="95"/>
                      </a:lnTo>
                      <a:lnTo>
                        <a:pt x="75" y="91"/>
                      </a:lnTo>
                      <a:lnTo>
                        <a:pt x="77" y="89"/>
                      </a:lnTo>
                      <a:lnTo>
                        <a:pt x="80" y="85"/>
                      </a:lnTo>
                      <a:lnTo>
                        <a:pt x="82" y="83"/>
                      </a:lnTo>
                      <a:lnTo>
                        <a:pt x="83" y="79"/>
                      </a:lnTo>
                      <a:lnTo>
                        <a:pt x="85" y="75"/>
                      </a:lnTo>
                      <a:lnTo>
                        <a:pt x="86" y="72"/>
                      </a:lnTo>
                      <a:lnTo>
                        <a:pt x="87" y="69"/>
                      </a:lnTo>
                      <a:lnTo>
                        <a:pt x="87" y="67"/>
                      </a:lnTo>
                      <a:lnTo>
                        <a:pt x="87" y="66"/>
                      </a:lnTo>
                      <a:lnTo>
                        <a:pt x="87" y="63"/>
                      </a:lnTo>
                      <a:lnTo>
                        <a:pt x="87" y="62"/>
                      </a:lnTo>
                      <a:lnTo>
                        <a:pt x="87" y="60"/>
                      </a:lnTo>
                      <a:lnTo>
                        <a:pt x="87" y="58"/>
                      </a:lnTo>
                      <a:lnTo>
                        <a:pt x="87" y="57"/>
                      </a:lnTo>
                      <a:lnTo>
                        <a:pt x="87" y="55"/>
                      </a:lnTo>
                      <a:lnTo>
                        <a:pt x="86" y="54"/>
                      </a:lnTo>
                      <a:lnTo>
                        <a:pt x="86" y="51"/>
                      </a:lnTo>
                      <a:lnTo>
                        <a:pt x="86" y="49"/>
                      </a:lnTo>
                      <a:lnTo>
                        <a:pt x="85" y="48"/>
                      </a:lnTo>
                      <a:lnTo>
                        <a:pt x="83" y="46"/>
                      </a:lnTo>
                      <a:lnTo>
                        <a:pt x="83" y="44"/>
                      </a:lnTo>
                      <a:lnTo>
                        <a:pt x="82" y="41"/>
                      </a:lnTo>
                      <a:lnTo>
                        <a:pt x="82" y="40"/>
                      </a:lnTo>
                      <a:lnTo>
                        <a:pt x="81" y="38"/>
                      </a:lnTo>
                      <a:lnTo>
                        <a:pt x="81" y="37"/>
                      </a:lnTo>
                      <a:lnTo>
                        <a:pt x="80" y="34"/>
                      </a:lnTo>
                      <a:lnTo>
                        <a:pt x="79" y="33"/>
                      </a:lnTo>
                      <a:lnTo>
                        <a:pt x="76" y="29"/>
                      </a:lnTo>
                      <a:lnTo>
                        <a:pt x="74" y="26"/>
                      </a:lnTo>
                      <a:lnTo>
                        <a:pt x="72" y="24"/>
                      </a:lnTo>
                      <a:lnTo>
                        <a:pt x="71" y="22"/>
                      </a:lnTo>
                      <a:lnTo>
                        <a:pt x="70" y="21"/>
                      </a:lnTo>
                      <a:lnTo>
                        <a:pt x="69" y="18"/>
                      </a:lnTo>
                      <a:lnTo>
                        <a:pt x="65" y="15"/>
                      </a:lnTo>
                      <a:lnTo>
                        <a:pt x="62" y="12"/>
                      </a:lnTo>
                      <a:lnTo>
                        <a:pt x="59" y="11"/>
                      </a:lnTo>
                      <a:lnTo>
                        <a:pt x="58" y="9"/>
                      </a:lnTo>
                      <a:lnTo>
                        <a:pt x="55" y="7"/>
                      </a:lnTo>
                      <a:lnTo>
                        <a:pt x="54" y="6"/>
                      </a:lnTo>
                      <a:lnTo>
                        <a:pt x="52" y="4"/>
                      </a:lnTo>
                      <a:lnTo>
                        <a:pt x="49" y="3"/>
                      </a:lnTo>
                      <a:lnTo>
                        <a:pt x="48" y="1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5" name="Freeform 115"/>
                <p:cNvSpPr>
                  <a:spLocks/>
                </p:cNvSpPr>
                <p:nvPr/>
              </p:nvSpPr>
              <p:spPr bwMode="auto">
                <a:xfrm>
                  <a:off x="670" y="1224"/>
                  <a:ext cx="112" cy="33"/>
                </a:xfrm>
                <a:custGeom>
                  <a:avLst/>
                  <a:gdLst>
                    <a:gd name="T0" fmla="*/ 1 w 337"/>
                    <a:gd name="T1" fmla="*/ 0 h 101"/>
                    <a:gd name="T2" fmla="*/ 1 w 337"/>
                    <a:gd name="T3" fmla="*/ 0 h 101"/>
                    <a:gd name="T4" fmla="*/ 1 w 337"/>
                    <a:gd name="T5" fmla="*/ 0 h 101"/>
                    <a:gd name="T6" fmla="*/ 1 w 337"/>
                    <a:gd name="T7" fmla="*/ 0 h 101"/>
                    <a:gd name="T8" fmla="*/ 1 w 337"/>
                    <a:gd name="T9" fmla="*/ 0 h 101"/>
                    <a:gd name="T10" fmla="*/ 1 w 337"/>
                    <a:gd name="T11" fmla="*/ 0 h 101"/>
                    <a:gd name="T12" fmla="*/ 1 w 337"/>
                    <a:gd name="T13" fmla="*/ 0 h 101"/>
                    <a:gd name="T14" fmla="*/ 1 w 337"/>
                    <a:gd name="T15" fmla="*/ 0 h 101"/>
                    <a:gd name="T16" fmla="*/ 1 w 337"/>
                    <a:gd name="T17" fmla="*/ 0 h 101"/>
                    <a:gd name="T18" fmla="*/ 1 w 337"/>
                    <a:gd name="T19" fmla="*/ 0 h 101"/>
                    <a:gd name="T20" fmla="*/ 1 w 337"/>
                    <a:gd name="T21" fmla="*/ 0 h 101"/>
                    <a:gd name="T22" fmla="*/ 1 w 337"/>
                    <a:gd name="T23" fmla="*/ 0 h 101"/>
                    <a:gd name="T24" fmla="*/ 1 w 337"/>
                    <a:gd name="T25" fmla="*/ 0 h 101"/>
                    <a:gd name="T26" fmla="*/ 1 w 337"/>
                    <a:gd name="T27" fmla="*/ 0 h 101"/>
                    <a:gd name="T28" fmla="*/ 1 w 337"/>
                    <a:gd name="T29" fmla="*/ 0 h 101"/>
                    <a:gd name="T30" fmla="*/ 1 w 337"/>
                    <a:gd name="T31" fmla="*/ 0 h 101"/>
                    <a:gd name="T32" fmla="*/ 0 w 337"/>
                    <a:gd name="T33" fmla="*/ 0 h 101"/>
                    <a:gd name="T34" fmla="*/ 0 w 337"/>
                    <a:gd name="T35" fmla="*/ 0 h 101"/>
                    <a:gd name="T36" fmla="*/ 0 w 337"/>
                    <a:gd name="T37" fmla="*/ 0 h 101"/>
                    <a:gd name="T38" fmla="*/ 0 w 337"/>
                    <a:gd name="T39" fmla="*/ 0 h 101"/>
                    <a:gd name="T40" fmla="*/ 0 w 337"/>
                    <a:gd name="T41" fmla="*/ 0 h 101"/>
                    <a:gd name="T42" fmla="*/ 0 w 337"/>
                    <a:gd name="T43" fmla="*/ 0 h 101"/>
                    <a:gd name="T44" fmla="*/ 0 w 337"/>
                    <a:gd name="T45" fmla="*/ 0 h 101"/>
                    <a:gd name="T46" fmla="*/ 0 w 337"/>
                    <a:gd name="T47" fmla="*/ 0 h 101"/>
                    <a:gd name="T48" fmla="*/ 0 w 337"/>
                    <a:gd name="T49" fmla="*/ 0 h 101"/>
                    <a:gd name="T50" fmla="*/ 0 w 337"/>
                    <a:gd name="T51" fmla="*/ 0 h 101"/>
                    <a:gd name="T52" fmla="*/ 0 w 337"/>
                    <a:gd name="T53" fmla="*/ 0 h 101"/>
                    <a:gd name="T54" fmla="*/ 0 w 337"/>
                    <a:gd name="T55" fmla="*/ 0 h 101"/>
                    <a:gd name="T56" fmla="*/ 0 w 337"/>
                    <a:gd name="T57" fmla="*/ 0 h 101"/>
                    <a:gd name="T58" fmla="*/ 0 w 337"/>
                    <a:gd name="T59" fmla="*/ 0 h 101"/>
                    <a:gd name="T60" fmla="*/ 0 w 337"/>
                    <a:gd name="T61" fmla="*/ 0 h 101"/>
                    <a:gd name="T62" fmla="*/ 0 w 337"/>
                    <a:gd name="T63" fmla="*/ 0 h 101"/>
                    <a:gd name="T64" fmla="*/ 0 w 337"/>
                    <a:gd name="T65" fmla="*/ 0 h 101"/>
                    <a:gd name="T66" fmla="*/ 0 w 337"/>
                    <a:gd name="T67" fmla="*/ 0 h 101"/>
                    <a:gd name="T68" fmla="*/ 0 w 337"/>
                    <a:gd name="T69" fmla="*/ 0 h 101"/>
                    <a:gd name="T70" fmla="*/ 0 w 337"/>
                    <a:gd name="T71" fmla="*/ 0 h 101"/>
                    <a:gd name="T72" fmla="*/ 0 w 337"/>
                    <a:gd name="T73" fmla="*/ 0 h 101"/>
                    <a:gd name="T74" fmla="*/ 0 w 337"/>
                    <a:gd name="T75" fmla="*/ 0 h 101"/>
                    <a:gd name="T76" fmla="*/ 0 w 337"/>
                    <a:gd name="T77" fmla="*/ 0 h 101"/>
                    <a:gd name="T78" fmla="*/ 1 w 337"/>
                    <a:gd name="T79" fmla="*/ 0 h 101"/>
                    <a:gd name="T80" fmla="*/ 1 w 337"/>
                    <a:gd name="T81" fmla="*/ 0 h 101"/>
                    <a:gd name="T82" fmla="*/ 1 w 337"/>
                    <a:gd name="T83" fmla="*/ 0 h 101"/>
                    <a:gd name="T84" fmla="*/ 1 w 337"/>
                    <a:gd name="T85" fmla="*/ 0 h 101"/>
                    <a:gd name="T86" fmla="*/ 1 w 337"/>
                    <a:gd name="T87" fmla="*/ 0 h 101"/>
                    <a:gd name="T88" fmla="*/ 1 w 337"/>
                    <a:gd name="T89" fmla="*/ 0 h 101"/>
                    <a:gd name="T90" fmla="*/ 1 w 337"/>
                    <a:gd name="T91" fmla="*/ 0 h 101"/>
                    <a:gd name="T92" fmla="*/ 1 w 337"/>
                    <a:gd name="T93" fmla="*/ 0 h 101"/>
                    <a:gd name="T94" fmla="*/ 1 w 337"/>
                    <a:gd name="T95" fmla="*/ 0 h 101"/>
                    <a:gd name="T96" fmla="*/ 1 w 337"/>
                    <a:gd name="T97" fmla="*/ 0 h 101"/>
                    <a:gd name="T98" fmla="*/ 1 w 337"/>
                    <a:gd name="T99" fmla="*/ 0 h 101"/>
                    <a:gd name="T100" fmla="*/ 1 w 337"/>
                    <a:gd name="T101" fmla="*/ 0 h 101"/>
                    <a:gd name="T102" fmla="*/ 1 w 337"/>
                    <a:gd name="T103" fmla="*/ 0 h 101"/>
                    <a:gd name="T104" fmla="*/ 1 w 337"/>
                    <a:gd name="T105" fmla="*/ 0 h 101"/>
                    <a:gd name="T106" fmla="*/ 1 w 337"/>
                    <a:gd name="T107" fmla="*/ 0 h 101"/>
                    <a:gd name="T108" fmla="*/ 1 w 337"/>
                    <a:gd name="T109" fmla="*/ 0 h 101"/>
                    <a:gd name="T110" fmla="*/ 1 w 337"/>
                    <a:gd name="T111" fmla="*/ 0 h 101"/>
                    <a:gd name="T112" fmla="*/ 1 w 337"/>
                    <a:gd name="T113" fmla="*/ 0 h 101"/>
                    <a:gd name="T114" fmla="*/ 1 w 337"/>
                    <a:gd name="T115" fmla="*/ 0 h 101"/>
                    <a:gd name="T116" fmla="*/ 1 w 337"/>
                    <a:gd name="T117" fmla="*/ 0 h 101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337"/>
                    <a:gd name="T178" fmla="*/ 0 h 101"/>
                    <a:gd name="T179" fmla="*/ 337 w 337"/>
                    <a:gd name="T180" fmla="*/ 101 h 101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337" h="101">
                      <a:moveTo>
                        <a:pt x="329" y="0"/>
                      </a:moveTo>
                      <a:lnTo>
                        <a:pt x="325" y="0"/>
                      </a:lnTo>
                      <a:lnTo>
                        <a:pt x="324" y="0"/>
                      </a:lnTo>
                      <a:lnTo>
                        <a:pt x="320" y="1"/>
                      </a:lnTo>
                      <a:lnTo>
                        <a:pt x="318" y="1"/>
                      </a:lnTo>
                      <a:lnTo>
                        <a:pt x="315" y="1"/>
                      </a:lnTo>
                      <a:lnTo>
                        <a:pt x="313" y="1"/>
                      </a:lnTo>
                      <a:lnTo>
                        <a:pt x="310" y="1"/>
                      </a:lnTo>
                      <a:lnTo>
                        <a:pt x="308" y="2"/>
                      </a:lnTo>
                      <a:lnTo>
                        <a:pt x="306" y="2"/>
                      </a:lnTo>
                      <a:lnTo>
                        <a:pt x="303" y="2"/>
                      </a:lnTo>
                      <a:lnTo>
                        <a:pt x="301" y="2"/>
                      </a:lnTo>
                      <a:lnTo>
                        <a:pt x="298" y="4"/>
                      </a:lnTo>
                      <a:lnTo>
                        <a:pt x="296" y="4"/>
                      </a:lnTo>
                      <a:lnTo>
                        <a:pt x="293" y="4"/>
                      </a:lnTo>
                      <a:lnTo>
                        <a:pt x="290" y="5"/>
                      </a:lnTo>
                      <a:lnTo>
                        <a:pt x="289" y="5"/>
                      </a:lnTo>
                      <a:lnTo>
                        <a:pt x="285" y="5"/>
                      </a:lnTo>
                      <a:lnTo>
                        <a:pt x="282" y="6"/>
                      </a:lnTo>
                      <a:lnTo>
                        <a:pt x="280" y="6"/>
                      </a:lnTo>
                      <a:lnTo>
                        <a:pt x="278" y="6"/>
                      </a:lnTo>
                      <a:lnTo>
                        <a:pt x="275" y="6"/>
                      </a:lnTo>
                      <a:lnTo>
                        <a:pt x="273" y="7"/>
                      </a:lnTo>
                      <a:lnTo>
                        <a:pt x="270" y="7"/>
                      </a:lnTo>
                      <a:lnTo>
                        <a:pt x="268" y="7"/>
                      </a:lnTo>
                      <a:lnTo>
                        <a:pt x="265" y="9"/>
                      </a:lnTo>
                      <a:lnTo>
                        <a:pt x="263" y="9"/>
                      </a:lnTo>
                      <a:lnTo>
                        <a:pt x="261" y="9"/>
                      </a:lnTo>
                      <a:lnTo>
                        <a:pt x="258" y="10"/>
                      </a:lnTo>
                      <a:lnTo>
                        <a:pt x="256" y="10"/>
                      </a:lnTo>
                      <a:lnTo>
                        <a:pt x="253" y="11"/>
                      </a:lnTo>
                      <a:lnTo>
                        <a:pt x="251" y="11"/>
                      </a:lnTo>
                      <a:lnTo>
                        <a:pt x="248" y="11"/>
                      </a:lnTo>
                      <a:lnTo>
                        <a:pt x="245" y="11"/>
                      </a:lnTo>
                      <a:lnTo>
                        <a:pt x="244" y="12"/>
                      </a:lnTo>
                      <a:lnTo>
                        <a:pt x="240" y="12"/>
                      </a:lnTo>
                      <a:lnTo>
                        <a:pt x="237" y="12"/>
                      </a:lnTo>
                      <a:lnTo>
                        <a:pt x="235" y="13"/>
                      </a:lnTo>
                      <a:lnTo>
                        <a:pt x="233" y="13"/>
                      </a:lnTo>
                      <a:lnTo>
                        <a:pt x="230" y="13"/>
                      </a:lnTo>
                      <a:lnTo>
                        <a:pt x="228" y="15"/>
                      </a:lnTo>
                      <a:lnTo>
                        <a:pt x="225" y="15"/>
                      </a:lnTo>
                      <a:lnTo>
                        <a:pt x="223" y="15"/>
                      </a:lnTo>
                      <a:lnTo>
                        <a:pt x="220" y="16"/>
                      </a:lnTo>
                      <a:lnTo>
                        <a:pt x="218" y="16"/>
                      </a:lnTo>
                      <a:lnTo>
                        <a:pt x="216" y="16"/>
                      </a:lnTo>
                      <a:lnTo>
                        <a:pt x="213" y="17"/>
                      </a:lnTo>
                      <a:lnTo>
                        <a:pt x="211" y="17"/>
                      </a:lnTo>
                      <a:lnTo>
                        <a:pt x="208" y="17"/>
                      </a:lnTo>
                      <a:lnTo>
                        <a:pt x="206" y="17"/>
                      </a:lnTo>
                      <a:lnTo>
                        <a:pt x="203" y="18"/>
                      </a:lnTo>
                      <a:lnTo>
                        <a:pt x="200" y="18"/>
                      </a:lnTo>
                      <a:lnTo>
                        <a:pt x="197" y="18"/>
                      </a:lnTo>
                      <a:lnTo>
                        <a:pt x="195" y="18"/>
                      </a:lnTo>
                      <a:lnTo>
                        <a:pt x="192" y="18"/>
                      </a:lnTo>
                      <a:lnTo>
                        <a:pt x="190" y="19"/>
                      </a:lnTo>
                      <a:lnTo>
                        <a:pt x="188" y="19"/>
                      </a:lnTo>
                      <a:lnTo>
                        <a:pt x="185" y="19"/>
                      </a:lnTo>
                      <a:lnTo>
                        <a:pt x="183" y="19"/>
                      </a:lnTo>
                      <a:lnTo>
                        <a:pt x="180" y="19"/>
                      </a:lnTo>
                      <a:lnTo>
                        <a:pt x="178" y="19"/>
                      </a:lnTo>
                      <a:lnTo>
                        <a:pt x="175" y="19"/>
                      </a:lnTo>
                      <a:lnTo>
                        <a:pt x="173" y="21"/>
                      </a:lnTo>
                      <a:lnTo>
                        <a:pt x="171" y="21"/>
                      </a:lnTo>
                      <a:lnTo>
                        <a:pt x="168" y="21"/>
                      </a:lnTo>
                      <a:lnTo>
                        <a:pt x="166" y="21"/>
                      </a:lnTo>
                      <a:lnTo>
                        <a:pt x="162" y="21"/>
                      </a:lnTo>
                      <a:lnTo>
                        <a:pt x="160" y="21"/>
                      </a:lnTo>
                      <a:lnTo>
                        <a:pt x="158" y="21"/>
                      </a:lnTo>
                      <a:lnTo>
                        <a:pt x="155" y="19"/>
                      </a:lnTo>
                      <a:lnTo>
                        <a:pt x="152" y="19"/>
                      </a:lnTo>
                      <a:lnTo>
                        <a:pt x="150" y="19"/>
                      </a:lnTo>
                      <a:lnTo>
                        <a:pt x="147" y="19"/>
                      </a:lnTo>
                      <a:lnTo>
                        <a:pt x="145" y="19"/>
                      </a:lnTo>
                      <a:lnTo>
                        <a:pt x="143" y="19"/>
                      </a:lnTo>
                      <a:lnTo>
                        <a:pt x="140" y="18"/>
                      </a:lnTo>
                      <a:lnTo>
                        <a:pt x="138" y="18"/>
                      </a:lnTo>
                      <a:lnTo>
                        <a:pt x="135" y="18"/>
                      </a:lnTo>
                      <a:lnTo>
                        <a:pt x="132" y="18"/>
                      </a:lnTo>
                      <a:lnTo>
                        <a:pt x="129" y="18"/>
                      </a:lnTo>
                      <a:lnTo>
                        <a:pt x="127" y="18"/>
                      </a:lnTo>
                      <a:lnTo>
                        <a:pt x="124" y="17"/>
                      </a:lnTo>
                      <a:lnTo>
                        <a:pt x="121" y="17"/>
                      </a:lnTo>
                      <a:lnTo>
                        <a:pt x="118" y="17"/>
                      </a:lnTo>
                      <a:lnTo>
                        <a:pt x="116" y="17"/>
                      </a:lnTo>
                      <a:lnTo>
                        <a:pt x="113" y="16"/>
                      </a:lnTo>
                      <a:lnTo>
                        <a:pt x="110" y="16"/>
                      </a:lnTo>
                      <a:lnTo>
                        <a:pt x="107" y="16"/>
                      </a:lnTo>
                      <a:lnTo>
                        <a:pt x="105" y="16"/>
                      </a:lnTo>
                      <a:lnTo>
                        <a:pt x="102" y="15"/>
                      </a:lnTo>
                      <a:lnTo>
                        <a:pt x="99" y="15"/>
                      </a:lnTo>
                      <a:lnTo>
                        <a:pt x="96" y="15"/>
                      </a:lnTo>
                      <a:lnTo>
                        <a:pt x="94" y="15"/>
                      </a:lnTo>
                      <a:lnTo>
                        <a:pt x="91" y="13"/>
                      </a:lnTo>
                      <a:lnTo>
                        <a:pt x="89" y="13"/>
                      </a:lnTo>
                      <a:lnTo>
                        <a:pt x="85" y="13"/>
                      </a:lnTo>
                      <a:lnTo>
                        <a:pt x="83" y="13"/>
                      </a:lnTo>
                      <a:lnTo>
                        <a:pt x="81" y="12"/>
                      </a:lnTo>
                      <a:lnTo>
                        <a:pt x="78" y="12"/>
                      </a:lnTo>
                      <a:lnTo>
                        <a:pt x="74" y="12"/>
                      </a:lnTo>
                      <a:lnTo>
                        <a:pt x="72" y="11"/>
                      </a:lnTo>
                      <a:lnTo>
                        <a:pt x="70" y="11"/>
                      </a:lnTo>
                      <a:lnTo>
                        <a:pt x="67" y="11"/>
                      </a:lnTo>
                      <a:lnTo>
                        <a:pt x="65" y="10"/>
                      </a:lnTo>
                      <a:lnTo>
                        <a:pt x="62" y="10"/>
                      </a:lnTo>
                      <a:lnTo>
                        <a:pt x="59" y="10"/>
                      </a:lnTo>
                      <a:lnTo>
                        <a:pt x="56" y="10"/>
                      </a:lnTo>
                      <a:lnTo>
                        <a:pt x="54" y="10"/>
                      </a:lnTo>
                      <a:lnTo>
                        <a:pt x="51" y="10"/>
                      </a:lnTo>
                      <a:lnTo>
                        <a:pt x="49" y="9"/>
                      </a:lnTo>
                      <a:lnTo>
                        <a:pt x="46" y="9"/>
                      </a:lnTo>
                      <a:lnTo>
                        <a:pt x="44" y="9"/>
                      </a:lnTo>
                      <a:lnTo>
                        <a:pt x="42" y="9"/>
                      </a:lnTo>
                      <a:lnTo>
                        <a:pt x="39" y="7"/>
                      </a:lnTo>
                      <a:lnTo>
                        <a:pt x="37" y="7"/>
                      </a:lnTo>
                      <a:lnTo>
                        <a:pt x="34" y="7"/>
                      </a:lnTo>
                      <a:lnTo>
                        <a:pt x="32" y="7"/>
                      </a:lnTo>
                      <a:lnTo>
                        <a:pt x="29" y="7"/>
                      </a:lnTo>
                      <a:lnTo>
                        <a:pt x="27" y="6"/>
                      </a:lnTo>
                      <a:lnTo>
                        <a:pt x="26" y="6"/>
                      </a:lnTo>
                      <a:lnTo>
                        <a:pt x="23" y="6"/>
                      </a:lnTo>
                      <a:lnTo>
                        <a:pt x="21" y="6"/>
                      </a:lnTo>
                      <a:lnTo>
                        <a:pt x="18" y="6"/>
                      </a:lnTo>
                      <a:lnTo>
                        <a:pt x="17" y="6"/>
                      </a:lnTo>
                      <a:lnTo>
                        <a:pt x="15" y="6"/>
                      </a:lnTo>
                      <a:lnTo>
                        <a:pt x="12" y="6"/>
                      </a:lnTo>
                      <a:lnTo>
                        <a:pt x="11" y="6"/>
                      </a:lnTo>
                      <a:lnTo>
                        <a:pt x="10" y="6"/>
                      </a:lnTo>
                      <a:lnTo>
                        <a:pt x="8" y="6"/>
                      </a:lnTo>
                      <a:lnTo>
                        <a:pt x="6" y="6"/>
                      </a:lnTo>
                      <a:lnTo>
                        <a:pt x="6" y="9"/>
                      </a:lnTo>
                      <a:lnTo>
                        <a:pt x="5" y="11"/>
                      </a:lnTo>
                      <a:lnTo>
                        <a:pt x="4" y="15"/>
                      </a:lnTo>
                      <a:lnTo>
                        <a:pt x="3" y="17"/>
                      </a:lnTo>
                      <a:lnTo>
                        <a:pt x="1" y="21"/>
                      </a:lnTo>
                      <a:lnTo>
                        <a:pt x="0" y="22"/>
                      </a:lnTo>
                      <a:lnTo>
                        <a:pt x="0" y="23"/>
                      </a:lnTo>
                      <a:lnTo>
                        <a:pt x="1" y="24"/>
                      </a:lnTo>
                      <a:lnTo>
                        <a:pt x="1" y="27"/>
                      </a:lnTo>
                      <a:lnTo>
                        <a:pt x="3" y="29"/>
                      </a:lnTo>
                      <a:lnTo>
                        <a:pt x="4" y="30"/>
                      </a:lnTo>
                      <a:lnTo>
                        <a:pt x="4" y="33"/>
                      </a:lnTo>
                      <a:lnTo>
                        <a:pt x="5" y="34"/>
                      </a:lnTo>
                      <a:lnTo>
                        <a:pt x="6" y="35"/>
                      </a:lnTo>
                      <a:lnTo>
                        <a:pt x="8" y="38"/>
                      </a:lnTo>
                      <a:lnTo>
                        <a:pt x="9" y="41"/>
                      </a:lnTo>
                      <a:lnTo>
                        <a:pt x="11" y="45"/>
                      </a:lnTo>
                      <a:lnTo>
                        <a:pt x="14" y="47"/>
                      </a:lnTo>
                      <a:lnTo>
                        <a:pt x="16" y="51"/>
                      </a:lnTo>
                      <a:lnTo>
                        <a:pt x="20" y="55"/>
                      </a:lnTo>
                      <a:lnTo>
                        <a:pt x="22" y="57"/>
                      </a:lnTo>
                      <a:lnTo>
                        <a:pt x="25" y="60"/>
                      </a:lnTo>
                      <a:lnTo>
                        <a:pt x="28" y="63"/>
                      </a:lnTo>
                      <a:lnTo>
                        <a:pt x="31" y="66"/>
                      </a:lnTo>
                      <a:lnTo>
                        <a:pt x="34" y="68"/>
                      </a:lnTo>
                      <a:lnTo>
                        <a:pt x="36" y="69"/>
                      </a:lnTo>
                      <a:lnTo>
                        <a:pt x="38" y="71"/>
                      </a:lnTo>
                      <a:lnTo>
                        <a:pt x="39" y="72"/>
                      </a:lnTo>
                      <a:lnTo>
                        <a:pt x="42" y="73"/>
                      </a:lnTo>
                      <a:lnTo>
                        <a:pt x="44" y="75"/>
                      </a:lnTo>
                      <a:lnTo>
                        <a:pt x="48" y="78"/>
                      </a:lnTo>
                      <a:lnTo>
                        <a:pt x="50" y="79"/>
                      </a:lnTo>
                      <a:lnTo>
                        <a:pt x="51" y="79"/>
                      </a:lnTo>
                      <a:lnTo>
                        <a:pt x="54" y="80"/>
                      </a:lnTo>
                      <a:lnTo>
                        <a:pt x="56" y="81"/>
                      </a:lnTo>
                      <a:lnTo>
                        <a:pt x="57" y="83"/>
                      </a:lnTo>
                      <a:lnTo>
                        <a:pt x="59" y="84"/>
                      </a:lnTo>
                      <a:lnTo>
                        <a:pt x="61" y="84"/>
                      </a:lnTo>
                      <a:lnTo>
                        <a:pt x="63" y="85"/>
                      </a:lnTo>
                      <a:lnTo>
                        <a:pt x="65" y="86"/>
                      </a:lnTo>
                      <a:lnTo>
                        <a:pt x="67" y="86"/>
                      </a:lnTo>
                      <a:lnTo>
                        <a:pt x="68" y="88"/>
                      </a:lnTo>
                      <a:lnTo>
                        <a:pt x="71" y="89"/>
                      </a:lnTo>
                      <a:lnTo>
                        <a:pt x="73" y="89"/>
                      </a:lnTo>
                      <a:lnTo>
                        <a:pt x="74" y="90"/>
                      </a:lnTo>
                      <a:lnTo>
                        <a:pt x="77" y="90"/>
                      </a:lnTo>
                      <a:lnTo>
                        <a:pt x="79" y="91"/>
                      </a:lnTo>
                      <a:lnTo>
                        <a:pt x="81" y="91"/>
                      </a:lnTo>
                      <a:lnTo>
                        <a:pt x="83" y="92"/>
                      </a:lnTo>
                      <a:lnTo>
                        <a:pt x="84" y="92"/>
                      </a:lnTo>
                      <a:lnTo>
                        <a:pt x="87" y="94"/>
                      </a:lnTo>
                      <a:lnTo>
                        <a:pt x="89" y="94"/>
                      </a:lnTo>
                      <a:lnTo>
                        <a:pt x="90" y="95"/>
                      </a:lnTo>
                      <a:lnTo>
                        <a:pt x="93" y="95"/>
                      </a:lnTo>
                      <a:lnTo>
                        <a:pt x="95" y="96"/>
                      </a:lnTo>
                      <a:lnTo>
                        <a:pt x="96" y="96"/>
                      </a:lnTo>
                      <a:lnTo>
                        <a:pt x="99" y="96"/>
                      </a:lnTo>
                      <a:lnTo>
                        <a:pt x="101" y="96"/>
                      </a:lnTo>
                      <a:lnTo>
                        <a:pt x="104" y="97"/>
                      </a:lnTo>
                      <a:lnTo>
                        <a:pt x="106" y="97"/>
                      </a:lnTo>
                      <a:lnTo>
                        <a:pt x="109" y="97"/>
                      </a:lnTo>
                      <a:lnTo>
                        <a:pt x="111" y="97"/>
                      </a:lnTo>
                      <a:lnTo>
                        <a:pt x="113" y="98"/>
                      </a:lnTo>
                      <a:lnTo>
                        <a:pt x="116" y="98"/>
                      </a:lnTo>
                      <a:lnTo>
                        <a:pt x="119" y="98"/>
                      </a:lnTo>
                      <a:lnTo>
                        <a:pt x="122" y="98"/>
                      </a:lnTo>
                      <a:lnTo>
                        <a:pt x="124" y="98"/>
                      </a:lnTo>
                      <a:lnTo>
                        <a:pt x="127" y="98"/>
                      </a:lnTo>
                      <a:lnTo>
                        <a:pt x="130" y="100"/>
                      </a:lnTo>
                      <a:lnTo>
                        <a:pt x="133" y="100"/>
                      </a:lnTo>
                      <a:lnTo>
                        <a:pt x="136" y="100"/>
                      </a:lnTo>
                      <a:lnTo>
                        <a:pt x="139" y="100"/>
                      </a:lnTo>
                      <a:lnTo>
                        <a:pt x="143" y="100"/>
                      </a:lnTo>
                      <a:lnTo>
                        <a:pt x="145" y="100"/>
                      </a:lnTo>
                      <a:lnTo>
                        <a:pt x="149" y="101"/>
                      </a:lnTo>
                      <a:lnTo>
                        <a:pt x="151" y="100"/>
                      </a:lnTo>
                      <a:lnTo>
                        <a:pt x="154" y="100"/>
                      </a:lnTo>
                      <a:lnTo>
                        <a:pt x="157" y="100"/>
                      </a:lnTo>
                      <a:lnTo>
                        <a:pt x="161" y="100"/>
                      </a:lnTo>
                      <a:lnTo>
                        <a:pt x="163" y="100"/>
                      </a:lnTo>
                      <a:lnTo>
                        <a:pt x="167" y="100"/>
                      </a:lnTo>
                      <a:lnTo>
                        <a:pt x="169" y="100"/>
                      </a:lnTo>
                      <a:lnTo>
                        <a:pt x="173" y="100"/>
                      </a:lnTo>
                      <a:lnTo>
                        <a:pt x="175" y="100"/>
                      </a:lnTo>
                      <a:lnTo>
                        <a:pt x="179" y="100"/>
                      </a:lnTo>
                      <a:lnTo>
                        <a:pt x="183" y="100"/>
                      </a:lnTo>
                      <a:lnTo>
                        <a:pt x="185" y="100"/>
                      </a:lnTo>
                      <a:lnTo>
                        <a:pt x="189" y="100"/>
                      </a:lnTo>
                      <a:lnTo>
                        <a:pt x="191" y="100"/>
                      </a:lnTo>
                      <a:lnTo>
                        <a:pt x="195" y="98"/>
                      </a:lnTo>
                      <a:lnTo>
                        <a:pt x="199" y="98"/>
                      </a:lnTo>
                      <a:lnTo>
                        <a:pt x="201" y="98"/>
                      </a:lnTo>
                      <a:lnTo>
                        <a:pt x="205" y="98"/>
                      </a:lnTo>
                      <a:lnTo>
                        <a:pt x="207" y="97"/>
                      </a:lnTo>
                      <a:lnTo>
                        <a:pt x="211" y="97"/>
                      </a:lnTo>
                      <a:lnTo>
                        <a:pt x="213" y="97"/>
                      </a:lnTo>
                      <a:lnTo>
                        <a:pt x="217" y="96"/>
                      </a:lnTo>
                      <a:lnTo>
                        <a:pt x="219" y="96"/>
                      </a:lnTo>
                      <a:lnTo>
                        <a:pt x="223" y="96"/>
                      </a:lnTo>
                      <a:lnTo>
                        <a:pt x="225" y="95"/>
                      </a:lnTo>
                      <a:lnTo>
                        <a:pt x="229" y="95"/>
                      </a:lnTo>
                      <a:lnTo>
                        <a:pt x="231" y="94"/>
                      </a:lnTo>
                      <a:lnTo>
                        <a:pt x="235" y="94"/>
                      </a:lnTo>
                      <a:lnTo>
                        <a:pt x="237" y="92"/>
                      </a:lnTo>
                      <a:lnTo>
                        <a:pt x="241" y="92"/>
                      </a:lnTo>
                      <a:lnTo>
                        <a:pt x="244" y="91"/>
                      </a:lnTo>
                      <a:lnTo>
                        <a:pt x="247" y="91"/>
                      </a:lnTo>
                      <a:lnTo>
                        <a:pt x="250" y="90"/>
                      </a:lnTo>
                      <a:lnTo>
                        <a:pt x="252" y="89"/>
                      </a:lnTo>
                      <a:lnTo>
                        <a:pt x="256" y="89"/>
                      </a:lnTo>
                      <a:lnTo>
                        <a:pt x="258" y="88"/>
                      </a:lnTo>
                      <a:lnTo>
                        <a:pt x="261" y="86"/>
                      </a:lnTo>
                      <a:lnTo>
                        <a:pt x="263" y="85"/>
                      </a:lnTo>
                      <a:lnTo>
                        <a:pt x="267" y="85"/>
                      </a:lnTo>
                      <a:lnTo>
                        <a:pt x="269" y="84"/>
                      </a:lnTo>
                      <a:lnTo>
                        <a:pt x="272" y="83"/>
                      </a:lnTo>
                      <a:lnTo>
                        <a:pt x="274" y="81"/>
                      </a:lnTo>
                      <a:lnTo>
                        <a:pt x="276" y="80"/>
                      </a:lnTo>
                      <a:lnTo>
                        <a:pt x="279" y="79"/>
                      </a:lnTo>
                      <a:lnTo>
                        <a:pt x="281" y="78"/>
                      </a:lnTo>
                      <a:lnTo>
                        <a:pt x="284" y="77"/>
                      </a:lnTo>
                      <a:lnTo>
                        <a:pt x="286" y="75"/>
                      </a:lnTo>
                      <a:lnTo>
                        <a:pt x="289" y="74"/>
                      </a:lnTo>
                      <a:lnTo>
                        <a:pt x="291" y="73"/>
                      </a:lnTo>
                      <a:lnTo>
                        <a:pt x="293" y="72"/>
                      </a:lnTo>
                      <a:lnTo>
                        <a:pt x="295" y="69"/>
                      </a:lnTo>
                      <a:lnTo>
                        <a:pt x="297" y="68"/>
                      </a:lnTo>
                      <a:lnTo>
                        <a:pt x="298" y="66"/>
                      </a:lnTo>
                      <a:lnTo>
                        <a:pt x="300" y="63"/>
                      </a:lnTo>
                      <a:lnTo>
                        <a:pt x="301" y="61"/>
                      </a:lnTo>
                      <a:lnTo>
                        <a:pt x="302" y="58"/>
                      </a:lnTo>
                      <a:lnTo>
                        <a:pt x="302" y="56"/>
                      </a:lnTo>
                      <a:lnTo>
                        <a:pt x="302" y="54"/>
                      </a:lnTo>
                      <a:lnTo>
                        <a:pt x="302" y="51"/>
                      </a:lnTo>
                      <a:lnTo>
                        <a:pt x="302" y="49"/>
                      </a:lnTo>
                      <a:lnTo>
                        <a:pt x="302" y="46"/>
                      </a:lnTo>
                      <a:lnTo>
                        <a:pt x="301" y="44"/>
                      </a:lnTo>
                      <a:lnTo>
                        <a:pt x="301" y="41"/>
                      </a:lnTo>
                      <a:lnTo>
                        <a:pt x="300" y="40"/>
                      </a:lnTo>
                      <a:lnTo>
                        <a:pt x="302" y="39"/>
                      </a:lnTo>
                      <a:lnTo>
                        <a:pt x="303" y="38"/>
                      </a:lnTo>
                      <a:lnTo>
                        <a:pt x="306" y="36"/>
                      </a:lnTo>
                      <a:lnTo>
                        <a:pt x="308" y="35"/>
                      </a:lnTo>
                      <a:lnTo>
                        <a:pt x="310" y="34"/>
                      </a:lnTo>
                      <a:lnTo>
                        <a:pt x="313" y="33"/>
                      </a:lnTo>
                      <a:lnTo>
                        <a:pt x="315" y="32"/>
                      </a:lnTo>
                      <a:lnTo>
                        <a:pt x="318" y="30"/>
                      </a:lnTo>
                      <a:lnTo>
                        <a:pt x="319" y="29"/>
                      </a:lnTo>
                      <a:lnTo>
                        <a:pt x="321" y="28"/>
                      </a:lnTo>
                      <a:lnTo>
                        <a:pt x="323" y="27"/>
                      </a:lnTo>
                      <a:lnTo>
                        <a:pt x="325" y="26"/>
                      </a:lnTo>
                      <a:lnTo>
                        <a:pt x="327" y="24"/>
                      </a:lnTo>
                      <a:lnTo>
                        <a:pt x="329" y="23"/>
                      </a:lnTo>
                      <a:lnTo>
                        <a:pt x="331" y="21"/>
                      </a:lnTo>
                      <a:lnTo>
                        <a:pt x="334" y="19"/>
                      </a:lnTo>
                      <a:lnTo>
                        <a:pt x="335" y="17"/>
                      </a:lnTo>
                      <a:lnTo>
                        <a:pt x="336" y="13"/>
                      </a:lnTo>
                      <a:lnTo>
                        <a:pt x="337" y="10"/>
                      </a:lnTo>
                      <a:lnTo>
                        <a:pt x="337" y="7"/>
                      </a:lnTo>
                      <a:lnTo>
                        <a:pt x="336" y="4"/>
                      </a:lnTo>
                      <a:lnTo>
                        <a:pt x="335" y="1"/>
                      </a:lnTo>
                      <a:lnTo>
                        <a:pt x="334" y="1"/>
                      </a:lnTo>
                      <a:lnTo>
                        <a:pt x="331" y="0"/>
                      </a:lnTo>
                      <a:lnTo>
                        <a:pt x="330" y="0"/>
                      </a:lnTo>
                      <a:lnTo>
                        <a:pt x="329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6" name="Freeform 116"/>
                <p:cNvSpPr>
                  <a:spLocks/>
                </p:cNvSpPr>
                <p:nvPr/>
              </p:nvSpPr>
              <p:spPr bwMode="auto">
                <a:xfrm>
                  <a:off x="637" y="955"/>
                  <a:ext cx="70" cy="115"/>
                </a:xfrm>
                <a:custGeom>
                  <a:avLst/>
                  <a:gdLst>
                    <a:gd name="T0" fmla="*/ 0 w 210"/>
                    <a:gd name="T1" fmla="*/ 0 h 344"/>
                    <a:gd name="T2" fmla="*/ 0 w 210"/>
                    <a:gd name="T3" fmla="*/ 0 h 344"/>
                    <a:gd name="T4" fmla="*/ 1 w 210"/>
                    <a:gd name="T5" fmla="*/ 0 h 344"/>
                    <a:gd name="T6" fmla="*/ 1 w 210"/>
                    <a:gd name="T7" fmla="*/ 0 h 344"/>
                    <a:gd name="T8" fmla="*/ 1 w 210"/>
                    <a:gd name="T9" fmla="*/ 0 h 344"/>
                    <a:gd name="T10" fmla="*/ 1 w 210"/>
                    <a:gd name="T11" fmla="*/ 0 h 344"/>
                    <a:gd name="T12" fmla="*/ 1 w 210"/>
                    <a:gd name="T13" fmla="*/ 0 h 344"/>
                    <a:gd name="T14" fmla="*/ 1 w 210"/>
                    <a:gd name="T15" fmla="*/ 0 h 344"/>
                    <a:gd name="T16" fmla="*/ 1 w 210"/>
                    <a:gd name="T17" fmla="*/ 0 h 344"/>
                    <a:gd name="T18" fmla="*/ 1 w 210"/>
                    <a:gd name="T19" fmla="*/ 0 h 344"/>
                    <a:gd name="T20" fmla="*/ 1 w 210"/>
                    <a:gd name="T21" fmla="*/ 0 h 344"/>
                    <a:gd name="T22" fmla="*/ 1 w 210"/>
                    <a:gd name="T23" fmla="*/ 0 h 344"/>
                    <a:gd name="T24" fmla="*/ 1 w 210"/>
                    <a:gd name="T25" fmla="*/ 0 h 344"/>
                    <a:gd name="T26" fmla="*/ 1 w 210"/>
                    <a:gd name="T27" fmla="*/ 0 h 344"/>
                    <a:gd name="T28" fmla="*/ 1 w 210"/>
                    <a:gd name="T29" fmla="*/ 0 h 344"/>
                    <a:gd name="T30" fmla="*/ 1 w 210"/>
                    <a:gd name="T31" fmla="*/ 0 h 344"/>
                    <a:gd name="T32" fmla="*/ 1 w 210"/>
                    <a:gd name="T33" fmla="*/ 0 h 344"/>
                    <a:gd name="T34" fmla="*/ 1 w 210"/>
                    <a:gd name="T35" fmla="*/ 0 h 344"/>
                    <a:gd name="T36" fmla="*/ 1 w 210"/>
                    <a:gd name="T37" fmla="*/ 0 h 344"/>
                    <a:gd name="T38" fmla="*/ 1 w 210"/>
                    <a:gd name="T39" fmla="*/ 0 h 344"/>
                    <a:gd name="T40" fmla="*/ 1 w 210"/>
                    <a:gd name="T41" fmla="*/ 0 h 344"/>
                    <a:gd name="T42" fmla="*/ 1 w 210"/>
                    <a:gd name="T43" fmla="*/ 0 h 344"/>
                    <a:gd name="T44" fmla="*/ 1 w 210"/>
                    <a:gd name="T45" fmla="*/ 0 h 344"/>
                    <a:gd name="T46" fmla="*/ 1 w 210"/>
                    <a:gd name="T47" fmla="*/ 0 h 344"/>
                    <a:gd name="T48" fmla="*/ 1 w 210"/>
                    <a:gd name="T49" fmla="*/ 0 h 344"/>
                    <a:gd name="T50" fmla="*/ 0 w 210"/>
                    <a:gd name="T51" fmla="*/ 0 h 344"/>
                    <a:gd name="T52" fmla="*/ 0 w 210"/>
                    <a:gd name="T53" fmla="*/ 0 h 344"/>
                    <a:gd name="T54" fmla="*/ 0 w 210"/>
                    <a:gd name="T55" fmla="*/ 0 h 344"/>
                    <a:gd name="T56" fmla="*/ 0 w 210"/>
                    <a:gd name="T57" fmla="*/ 0 h 344"/>
                    <a:gd name="T58" fmla="*/ 0 w 210"/>
                    <a:gd name="T59" fmla="*/ 0 h 344"/>
                    <a:gd name="T60" fmla="*/ 0 w 210"/>
                    <a:gd name="T61" fmla="*/ 0 h 344"/>
                    <a:gd name="T62" fmla="*/ 0 w 210"/>
                    <a:gd name="T63" fmla="*/ 0 h 344"/>
                    <a:gd name="T64" fmla="*/ 0 w 210"/>
                    <a:gd name="T65" fmla="*/ 0 h 344"/>
                    <a:gd name="T66" fmla="*/ 0 w 210"/>
                    <a:gd name="T67" fmla="*/ 0 h 344"/>
                    <a:gd name="T68" fmla="*/ 0 w 210"/>
                    <a:gd name="T69" fmla="*/ 0 h 344"/>
                    <a:gd name="T70" fmla="*/ 0 w 210"/>
                    <a:gd name="T71" fmla="*/ 0 h 344"/>
                    <a:gd name="T72" fmla="*/ 0 w 210"/>
                    <a:gd name="T73" fmla="*/ 0 h 344"/>
                    <a:gd name="T74" fmla="*/ 1 w 210"/>
                    <a:gd name="T75" fmla="*/ 1 h 344"/>
                    <a:gd name="T76" fmla="*/ 0 w 210"/>
                    <a:gd name="T77" fmla="*/ 0 h 344"/>
                    <a:gd name="T78" fmla="*/ 0 w 210"/>
                    <a:gd name="T79" fmla="*/ 0 h 344"/>
                    <a:gd name="T80" fmla="*/ 0 w 210"/>
                    <a:gd name="T81" fmla="*/ 0 h 344"/>
                    <a:gd name="T82" fmla="*/ 0 w 210"/>
                    <a:gd name="T83" fmla="*/ 0 h 344"/>
                    <a:gd name="T84" fmla="*/ 0 w 210"/>
                    <a:gd name="T85" fmla="*/ 0 h 344"/>
                    <a:gd name="T86" fmla="*/ 0 w 210"/>
                    <a:gd name="T87" fmla="*/ 0 h 344"/>
                    <a:gd name="T88" fmla="*/ 1 w 210"/>
                    <a:gd name="T89" fmla="*/ 0 h 344"/>
                    <a:gd name="T90" fmla="*/ 1 w 210"/>
                    <a:gd name="T91" fmla="*/ 0 h 344"/>
                    <a:gd name="T92" fmla="*/ 1 w 210"/>
                    <a:gd name="T93" fmla="*/ 0 h 344"/>
                    <a:gd name="T94" fmla="*/ 1 w 210"/>
                    <a:gd name="T95" fmla="*/ 0 h 344"/>
                    <a:gd name="T96" fmla="*/ 1 w 210"/>
                    <a:gd name="T97" fmla="*/ 0 h 344"/>
                    <a:gd name="T98" fmla="*/ 1 w 210"/>
                    <a:gd name="T99" fmla="*/ 0 h 344"/>
                    <a:gd name="T100" fmla="*/ 1 w 210"/>
                    <a:gd name="T101" fmla="*/ 0 h 344"/>
                    <a:gd name="T102" fmla="*/ 1 w 210"/>
                    <a:gd name="T103" fmla="*/ 0 h 344"/>
                    <a:gd name="T104" fmla="*/ 1 w 210"/>
                    <a:gd name="T105" fmla="*/ 0 h 344"/>
                    <a:gd name="T106" fmla="*/ 1 w 210"/>
                    <a:gd name="T107" fmla="*/ 0 h 344"/>
                    <a:gd name="T108" fmla="*/ 1 w 210"/>
                    <a:gd name="T109" fmla="*/ 0 h 344"/>
                    <a:gd name="T110" fmla="*/ 1 w 210"/>
                    <a:gd name="T111" fmla="*/ 0 h 344"/>
                    <a:gd name="T112" fmla="*/ 1 w 210"/>
                    <a:gd name="T113" fmla="*/ 0 h 344"/>
                    <a:gd name="T114" fmla="*/ 1 w 210"/>
                    <a:gd name="T115" fmla="*/ 0 h 344"/>
                    <a:gd name="T116" fmla="*/ 1 w 210"/>
                    <a:gd name="T117" fmla="*/ 0 h 344"/>
                    <a:gd name="T118" fmla="*/ 1 w 210"/>
                    <a:gd name="T119" fmla="*/ 0 h 344"/>
                    <a:gd name="T120" fmla="*/ 0 w 210"/>
                    <a:gd name="T121" fmla="*/ 0 h 344"/>
                    <a:gd name="T122" fmla="*/ 0 w 210"/>
                    <a:gd name="T123" fmla="*/ 0 h 344"/>
                    <a:gd name="T124" fmla="*/ 0 w 210"/>
                    <a:gd name="T125" fmla="*/ 0 h 344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210"/>
                    <a:gd name="T190" fmla="*/ 0 h 344"/>
                    <a:gd name="T191" fmla="*/ 210 w 210"/>
                    <a:gd name="T192" fmla="*/ 344 h 344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210" h="344">
                      <a:moveTo>
                        <a:pt x="104" y="45"/>
                      </a:moveTo>
                      <a:lnTo>
                        <a:pt x="104" y="48"/>
                      </a:lnTo>
                      <a:lnTo>
                        <a:pt x="107" y="51"/>
                      </a:lnTo>
                      <a:lnTo>
                        <a:pt x="108" y="52"/>
                      </a:lnTo>
                      <a:lnTo>
                        <a:pt x="109" y="55"/>
                      </a:lnTo>
                      <a:lnTo>
                        <a:pt x="110" y="56"/>
                      </a:lnTo>
                      <a:lnTo>
                        <a:pt x="113" y="59"/>
                      </a:lnTo>
                      <a:lnTo>
                        <a:pt x="115" y="60"/>
                      </a:lnTo>
                      <a:lnTo>
                        <a:pt x="118" y="62"/>
                      </a:lnTo>
                      <a:lnTo>
                        <a:pt x="120" y="63"/>
                      </a:lnTo>
                      <a:lnTo>
                        <a:pt x="123" y="66"/>
                      </a:lnTo>
                      <a:lnTo>
                        <a:pt x="125" y="67"/>
                      </a:lnTo>
                      <a:lnTo>
                        <a:pt x="129" y="70"/>
                      </a:lnTo>
                      <a:lnTo>
                        <a:pt x="131" y="72"/>
                      </a:lnTo>
                      <a:lnTo>
                        <a:pt x="134" y="73"/>
                      </a:lnTo>
                      <a:lnTo>
                        <a:pt x="137" y="74"/>
                      </a:lnTo>
                      <a:lnTo>
                        <a:pt x="140" y="77"/>
                      </a:lnTo>
                      <a:lnTo>
                        <a:pt x="142" y="78"/>
                      </a:lnTo>
                      <a:lnTo>
                        <a:pt x="144" y="79"/>
                      </a:lnTo>
                      <a:lnTo>
                        <a:pt x="147" y="80"/>
                      </a:lnTo>
                      <a:lnTo>
                        <a:pt x="149" y="82"/>
                      </a:lnTo>
                      <a:lnTo>
                        <a:pt x="151" y="83"/>
                      </a:lnTo>
                      <a:lnTo>
                        <a:pt x="153" y="84"/>
                      </a:lnTo>
                      <a:lnTo>
                        <a:pt x="157" y="85"/>
                      </a:lnTo>
                      <a:lnTo>
                        <a:pt x="159" y="87"/>
                      </a:lnTo>
                      <a:lnTo>
                        <a:pt x="159" y="85"/>
                      </a:lnTo>
                      <a:lnTo>
                        <a:pt x="159" y="84"/>
                      </a:lnTo>
                      <a:lnTo>
                        <a:pt x="157" y="83"/>
                      </a:lnTo>
                      <a:lnTo>
                        <a:pt x="155" y="80"/>
                      </a:lnTo>
                      <a:lnTo>
                        <a:pt x="153" y="79"/>
                      </a:lnTo>
                      <a:lnTo>
                        <a:pt x="152" y="78"/>
                      </a:lnTo>
                      <a:lnTo>
                        <a:pt x="149" y="74"/>
                      </a:lnTo>
                      <a:lnTo>
                        <a:pt x="147" y="72"/>
                      </a:lnTo>
                      <a:lnTo>
                        <a:pt x="143" y="68"/>
                      </a:lnTo>
                      <a:lnTo>
                        <a:pt x="141" y="66"/>
                      </a:lnTo>
                      <a:lnTo>
                        <a:pt x="138" y="63"/>
                      </a:lnTo>
                      <a:lnTo>
                        <a:pt x="137" y="61"/>
                      </a:lnTo>
                      <a:lnTo>
                        <a:pt x="135" y="57"/>
                      </a:lnTo>
                      <a:lnTo>
                        <a:pt x="134" y="55"/>
                      </a:lnTo>
                      <a:lnTo>
                        <a:pt x="132" y="54"/>
                      </a:lnTo>
                      <a:lnTo>
                        <a:pt x="131" y="51"/>
                      </a:lnTo>
                      <a:lnTo>
                        <a:pt x="130" y="49"/>
                      </a:lnTo>
                      <a:lnTo>
                        <a:pt x="130" y="48"/>
                      </a:lnTo>
                      <a:lnTo>
                        <a:pt x="129" y="45"/>
                      </a:lnTo>
                      <a:lnTo>
                        <a:pt x="129" y="44"/>
                      </a:lnTo>
                      <a:lnTo>
                        <a:pt x="129" y="42"/>
                      </a:lnTo>
                      <a:lnTo>
                        <a:pt x="129" y="40"/>
                      </a:lnTo>
                      <a:lnTo>
                        <a:pt x="129" y="39"/>
                      </a:lnTo>
                      <a:lnTo>
                        <a:pt x="130" y="38"/>
                      </a:lnTo>
                      <a:lnTo>
                        <a:pt x="131" y="35"/>
                      </a:lnTo>
                      <a:lnTo>
                        <a:pt x="132" y="34"/>
                      </a:lnTo>
                      <a:lnTo>
                        <a:pt x="134" y="33"/>
                      </a:lnTo>
                      <a:lnTo>
                        <a:pt x="136" y="33"/>
                      </a:lnTo>
                      <a:lnTo>
                        <a:pt x="137" y="32"/>
                      </a:lnTo>
                      <a:lnTo>
                        <a:pt x="140" y="31"/>
                      </a:lnTo>
                      <a:lnTo>
                        <a:pt x="142" y="29"/>
                      </a:lnTo>
                      <a:lnTo>
                        <a:pt x="144" y="29"/>
                      </a:lnTo>
                      <a:lnTo>
                        <a:pt x="147" y="28"/>
                      </a:lnTo>
                      <a:lnTo>
                        <a:pt x="148" y="28"/>
                      </a:lnTo>
                      <a:lnTo>
                        <a:pt x="149" y="27"/>
                      </a:lnTo>
                      <a:lnTo>
                        <a:pt x="152" y="27"/>
                      </a:lnTo>
                      <a:lnTo>
                        <a:pt x="153" y="27"/>
                      </a:lnTo>
                      <a:lnTo>
                        <a:pt x="155" y="27"/>
                      </a:lnTo>
                      <a:lnTo>
                        <a:pt x="157" y="26"/>
                      </a:lnTo>
                      <a:lnTo>
                        <a:pt x="159" y="26"/>
                      </a:lnTo>
                      <a:lnTo>
                        <a:pt x="161" y="26"/>
                      </a:lnTo>
                      <a:lnTo>
                        <a:pt x="163" y="26"/>
                      </a:lnTo>
                      <a:lnTo>
                        <a:pt x="165" y="25"/>
                      </a:lnTo>
                      <a:lnTo>
                        <a:pt x="166" y="25"/>
                      </a:lnTo>
                      <a:lnTo>
                        <a:pt x="170" y="25"/>
                      </a:lnTo>
                      <a:lnTo>
                        <a:pt x="174" y="25"/>
                      </a:lnTo>
                      <a:lnTo>
                        <a:pt x="176" y="25"/>
                      </a:lnTo>
                      <a:lnTo>
                        <a:pt x="179" y="25"/>
                      </a:lnTo>
                      <a:lnTo>
                        <a:pt x="181" y="25"/>
                      </a:lnTo>
                      <a:lnTo>
                        <a:pt x="183" y="25"/>
                      </a:lnTo>
                      <a:lnTo>
                        <a:pt x="185" y="25"/>
                      </a:lnTo>
                      <a:lnTo>
                        <a:pt x="187" y="26"/>
                      </a:lnTo>
                      <a:lnTo>
                        <a:pt x="188" y="26"/>
                      </a:lnTo>
                      <a:lnTo>
                        <a:pt x="189" y="26"/>
                      </a:lnTo>
                      <a:lnTo>
                        <a:pt x="191" y="28"/>
                      </a:lnTo>
                      <a:lnTo>
                        <a:pt x="192" y="31"/>
                      </a:lnTo>
                      <a:lnTo>
                        <a:pt x="193" y="32"/>
                      </a:lnTo>
                      <a:lnTo>
                        <a:pt x="193" y="34"/>
                      </a:lnTo>
                      <a:lnTo>
                        <a:pt x="193" y="38"/>
                      </a:lnTo>
                      <a:lnTo>
                        <a:pt x="193" y="40"/>
                      </a:lnTo>
                      <a:lnTo>
                        <a:pt x="192" y="43"/>
                      </a:lnTo>
                      <a:lnTo>
                        <a:pt x="192" y="44"/>
                      </a:lnTo>
                      <a:lnTo>
                        <a:pt x="191" y="46"/>
                      </a:lnTo>
                      <a:lnTo>
                        <a:pt x="191" y="48"/>
                      </a:lnTo>
                      <a:lnTo>
                        <a:pt x="191" y="50"/>
                      </a:lnTo>
                      <a:lnTo>
                        <a:pt x="191" y="51"/>
                      </a:lnTo>
                      <a:lnTo>
                        <a:pt x="191" y="54"/>
                      </a:lnTo>
                      <a:lnTo>
                        <a:pt x="191" y="56"/>
                      </a:lnTo>
                      <a:lnTo>
                        <a:pt x="189" y="59"/>
                      </a:lnTo>
                      <a:lnTo>
                        <a:pt x="188" y="60"/>
                      </a:lnTo>
                      <a:lnTo>
                        <a:pt x="187" y="62"/>
                      </a:lnTo>
                      <a:lnTo>
                        <a:pt x="186" y="65"/>
                      </a:lnTo>
                      <a:lnTo>
                        <a:pt x="183" y="66"/>
                      </a:lnTo>
                      <a:lnTo>
                        <a:pt x="182" y="67"/>
                      </a:lnTo>
                      <a:lnTo>
                        <a:pt x="181" y="70"/>
                      </a:lnTo>
                      <a:lnTo>
                        <a:pt x="180" y="72"/>
                      </a:lnTo>
                      <a:lnTo>
                        <a:pt x="177" y="74"/>
                      </a:lnTo>
                      <a:lnTo>
                        <a:pt x="174" y="78"/>
                      </a:lnTo>
                      <a:lnTo>
                        <a:pt x="170" y="80"/>
                      </a:lnTo>
                      <a:lnTo>
                        <a:pt x="168" y="83"/>
                      </a:lnTo>
                      <a:lnTo>
                        <a:pt x="165" y="84"/>
                      </a:lnTo>
                      <a:lnTo>
                        <a:pt x="164" y="84"/>
                      </a:lnTo>
                      <a:lnTo>
                        <a:pt x="161" y="85"/>
                      </a:lnTo>
                      <a:lnTo>
                        <a:pt x="159" y="87"/>
                      </a:lnTo>
                      <a:lnTo>
                        <a:pt x="157" y="88"/>
                      </a:lnTo>
                      <a:lnTo>
                        <a:pt x="155" y="88"/>
                      </a:lnTo>
                      <a:lnTo>
                        <a:pt x="153" y="89"/>
                      </a:lnTo>
                      <a:lnTo>
                        <a:pt x="152" y="89"/>
                      </a:lnTo>
                      <a:lnTo>
                        <a:pt x="149" y="90"/>
                      </a:lnTo>
                      <a:lnTo>
                        <a:pt x="147" y="90"/>
                      </a:lnTo>
                      <a:lnTo>
                        <a:pt x="144" y="90"/>
                      </a:lnTo>
                      <a:lnTo>
                        <a:pt x="142" y="91"/>
                      </a:lnTo>
                      <a:lnTo>
                        <a:pt x="141" y="91"/>
                      </a:lnTo>
                      <a:lnTo>
                        <a:pt x="138" y="91"/>
                      </a:lnTo>
                      <a:lnTo>
                        <a:pt x="136" y="91"/>
                      </a:lnTo>
                      <a:lnTo>
                        <a:pt x="134" y="93"/>
                      </a:lnTo>
                      <a:lnTo>
                        <a:pt x="131" y="93"/>
                      </a:lnTo>
                      <a:lnTo>
                        <a:pt x="130" y="93"/>
                      </a:lnTo>
                      <a:lnTo>
                        <a:pt x="127" y="93"/>
                      </a:lnTo>
                      <a:lnTo>
                        <a:pt x="126" y="93"/>
                      </a:lnTo>
                      <a:lnTo>
                        <a:pt x="124" y="93"/>
                      </a:lnTo>
                      <a:lnTo>
                        <a:pt x="123" y="93"/>
                      </a:lnTo>
                      <a:lnTo>
                        <a:pt x="120" y="93"/>
                      </a:lnTo>
                      <a:lnTo>
                        <a:pt x="119" y="93"/>
                      </a:lnTo>
                      <a:lnTo>
                        <a:pt x="118" y="91"/>
                      </a:lnTo>
                      <a:lnTo>
                        <a:pt x="115" y="91"/>
                      </a:lnTo>
                      <a:lnTo>
                        <a:pt x="113" y="91"/>
                      </a:lnTo>
                      <a:lnTo>
                        <a:pt x="112" y="91"/>
                      </a:lnTo>
                      <a:lnTo>
                        <a:pt x="109" y="91"/>
                      </a:lnTo>
                      <a:lnTo>
                        <a:pt x="108" y="91"/>
                      </a:lnTo>
                      <a:lnTo>
                        <a:pt x="106" y="91"/>
                      </a:lnTo>
                      <a:lnTo>
                        <a:pt x="104" y="91"/>
                      </a:lnTo>
                      <a:lnTo>
                        <a:pt x="102" y="90"/>
                      </a:lnTo>
                      <a:lnTo>
                        <a:pt x="101" y="90"/>
                      </a:lnTo>
                      <a:lnTo>
                        <a:pt x="98" y="89"/>
                      </a:lnTo>
                      <a:lnTo>
                        <a:pt x="97" y="89"/>
                      </a:lnTo>
                      <a:lnTo>
                        <a:pt x="95" y="89"/>
                      </a:lnTo>
                      <a:lnTo>
                        <a:pt x="93" y="88"/>
                      </a:lnTo>
                      <a:lnTo>
                        <a:pt x="91" y="88"/>
                      </a:lnTo>
                      <a:lnTo>
                        <a:pt x="90" y="88"/>
                      </a:lnTo>
                      <a:lnTo>
                        <a:pt x="87" y="87"/>
                      </a:lnTo>
                      <a:lnTo>
                        <a:pt x="86" y="87"/>
                      </a:lnTo>
                      <a:lnTo>
                        <a:pt x="84" y="85"/>
                      </a:lnTo>
                      <a:lnTo>
                        <a:pt x="82" y="85"/>
                      </a:lnTo>
                      <a:lnTo>
                        <a:pt x="80" y="84"/>
                      </a:lnTo>
                      <a:lnTo>
                        <a:pt x="79" y="84"/>
                      </a:lnTo>
                      <a:lnTo>
                        <a:pt x="76" y="84"/>
                      </a:lnTo>
                      <a:lnTo>
                        <a:pt x="75" y="83"/>
                      </a:lnTo>
                      <a:lnTo>
                        <a:pt x="73" y="83"/>
                      </a:lnTo>
                      <a:lnTo>
                        <a:pt x="71" y="82"/>
                      </a:lnTo>
                      <a:lnTo>
                        <a:pt x="69" y="82"/>
                      </a:lnTo>
                      <a:lnTo>
                        <a:pt x="68" y="80"/>
                      </a:lnTo>
                      <a:lnTo>
                        <a:pt x="64" y="79"/>
                      </a:lnTo>
                      <a:lnTo>
                        <a:pt x="61" y="78"/>
                      </a:lnTo>
                      <a:lnTo>
                        <a:pt x="59" y="77"/>
                      </a:lnTo>
                      <a:lnTo>
                        <a:pt x="57" y="76"/>
                      </a:lnTo>
                      <a:lnTo>
                        <a:pt x="56" y="76"/>
                      </a:lnTo>
                      <a:lnTo>
                        <a:pt x="53" y="74"/>
                      </a:lnTo>
                      <a:lnTo>
                        <a:pt x="50" y="72"/>
                      </a:lnTo>
                      <a:lnTo>
                        <a:pt x="47" y="71"/>
                      </a:lnTo>
                      <a:lnTo>
                        <a:pt x="43" y="70"/>
                      </a:lnTo>
                      <a:lnTo>
                        <a:pt x="41" y="67"/>
                      </a:lnTo>
                      <a:lnTo>
                        <a:pt x="37" y="66"/>
                      </a:lnTo>
                      <a:lnTo>
                        <a:pt x="35" y="63"/>
                      </a:lnTo>
                      <a:lnTo>
                        <a:pt x="31" y="61"/>
                      </a:lnTo>
                      <a:lnTo>
                        <a:pt x="29" y="60"/>
                      </a:lnTo>
                      <a:lnTo>
                        <a:pt x="26" y="57"/>
                      </a:lnTo>
                      <a:lnTo>
                        <a:pt x="24" y="56"/>
                      </a:lnTo>
                      <a:lnTo>
                        <a:pt x="22" y="55"/>
                      </a:lnTo>
                      <a:lnTo>
                        <a:pt x="19" y="54"/>
                      </a:lnTo>
                      <a:lnTo>
                        <a:pt x="17" y="52"/>
                      </a:lnTo>
                      <a:lnTo>
                        <a:pt x="14" y="52"/>
                      </a:lnTo>
                      <a:lnTo>
                        <a:pt x="12" y="52"/>
                      </a:lnTo>
                      <a:lnTo>
                        <a:pt x="9" y="52"/>
                      </a:lnTo>
                      <a:lnTo>
                        <a:pt x="8" y="54"/>
                      </a:lnTo>
                      <a:lnTo>
                        <a:pt x="6" y="54"/>
                      </a:lnTo>
                      <a:lnTo>
                        <a:pt x="3" y="55"/>
                      </a:lnTo>
                      <a:lnTo>
                        <a:pt x="2" y="56"/>
                      </a:lnTo>
                      <a:lnTo>
                        <a:pt x="1" y="59"/>
                      </a:lnTo>
                      <a:lnTo>
                        <a:pt x="0" y="60"/>
                      </a:lnTo>
                      <a:lnTo>
                        <a:pt x="0" y="62"/>
                      </a:lnTo>
                      <a:lnTo>
                        <a:pt x="0" y="65"/>
                      </a:lnTo>
                      <a:lnTo>
                        <a:pt x="0" y="66"/>
                      </a:lnTo>
                      <a:lnTo>
                        <a:pt x="0" y="70"/>
                      </a:lnTo>
                      <a:lnTo>
                        <a:pt x="143" y="344"/>
                      </a:lnTo>
                      <a:lnTo>
                        <a:pt x="151" y="335"/>
                      </a:lnTo>
                      <a:lnTo>
                        <a:pt x="24" y="77"/>
                      </a:lnTo>
                      <a:lnTo>
                        <a:pt x="26" y="78"/>
                      </a:lnTo>
                      <a:lnTo>
                        <a:pt x="29" y="79"/>
                      </a:lnTo>
                      <a:lnTo>
                        <a:pt x="31" y="80"/>
                      </a:lnTo>
                      <a:lnTo>
                        <a:pt x="35" y="82"/>
                      </a:lnTo>
                      <a:lnTo>
                        <a:pt x="37" y="83"/>
                      </a:lnTo>
                      <a:lnTo>
                        <a:pt x="41" y="84"/>
                      </a:lnTo>
                      <a:lnTo>
                        <a:pt x="43" y="87"/>
                      </a:lnTo>
                      <a:lnTo>
                        <a:pt x="47" y="88"/>
                      </a:lnTo>
                      <a:lnTo>
                        <a:pt x="51" y="89"/>
                      </a:lnTo>
                      <a:lnTo>
                        <a:pt x="54" y="90"/>
                      </a:lnTo>
                      <a:lnTo>
                        <a:pt x="57" y="91"/>
                      </a:lnTo>
                      <a:lnTo>
                        <a:pt x="61" y="93"/>
                      </a:lnTo>
                      <a:lnTo>
                        <a:pt x="64" y="94"/>
                      </a:lnTo>
                      <a:lnTo>
                        <a:pt x="68" y="94"/>
                      </a:lnTo>
                      <a:lnTo>
                        <a:pt x="71" y="95"/>
                      </a:lnTo>
                      <a:lnTo>
                        <a:pt x="75" y="96"/>
                      </a:lnTo>
                      <a:lnTo>
                        <a:pt x="79" y="97"/>
                      </a:lnTo>
                      <a:lnTo>
                        <a:pt x="82" y="97"/>
                      </a:lnTo>
                      <a:lnTo>
                        <a:pt x="86" y="99"/>
                      </a:lnTo>
                      <a:lnTo>
                        <a:pt x="90" y="100"/>
                      </a:lnTo>
                      <a:lnTo>
                        <a:pt x="93" y="100"/>
                      </a:lnTo>
                      <a:lnTo>
                        <a:pt x="97" y="100"/>
                      </a:lnTo>
                      <a:lnTo>
                        <a:pt x="101" y="101"/>
                      </a:lnTo>
                      <a:lnTo>
                        <a:pt x="104" y="101"/>
                      </a:lnTo>
                      <a:lnTo>
                        <a:pt x="108" y="101"/>
                      </a:lnTo>
                      <a:lnTo>
                        <a:pt x="110" y="102"/>
                      </a:lnTo>
                      <a:lnTo>
                        <a:pt x="114" y="102"/>
                      </a:lnTo>
                      <a:lnTo>
                        <a:pt x="119" y="102"/>
                      </a:lnTo>
                      <a:lnTo>
                        <a:pt x="121" y="102"/>
                      </a:lnTo>
                      <a:lnTo>
                        <a:pt x="126" y="102"/>
                      </a:lnTo>
                      <a:lnTo>
                        <a:pt x="130" y="102"/>
                      </a:lnTo>
                      <a:lnTo>
                        <a:pt x="134" y="102"/>
                      </a:lnTo>
                      <a:lnTo>
                        <a:pt x="136" y="101"/>
                      </a:lnTo>
                      <a:lnTo>
                        <a:pt x="140" y="101"/>
                      </a:lnTo>
                      <a:lnTo>
                        <a:pt x="143" y="101"/>
                      </a:lnTo>
                      <a:lnTo>
                        <a:pt x="147" y="100"/>
                      </a:lnTo>
                      <a:lnTo>
                        <a:pt x="149" y="100"/>
                      </a:lnTo>
                      <a:lnTo>
                        <a:pt x="153" y="99"/>
                      </a:lnTo>
                      <a:lnTo>
                        <a:pt x="157" y="97"/>
                      </a:lnTo>
                      <a:lnTo>
                        <a:pt x="160" y="97"/>
                      </a:lnTo>
                      <a:lnTo>
                        <a:pt x="163" y="96"/>
                      </a:lnTo>
                      <a:lnTo>
                        <a:pt x="165" y="95"/>
                      </a:lnTo>
                      <a:lnTo>
                        <a:pt x="169" y="94"/>
                      </a:lnTo>
                      <a:lnTo>
                        <a:pt x="171" y="93"/>
                      </a:lnTo>
                      <a:lnTo>
                        <a:pt x="174" y="91"/>
                      </a:lnTo>
                      <a:lnTo>
                        <a:pt x="177" y="89"/>
                      </a:lnTo>
                      <a:lnTo>
                        <a:pt x="180" y="88"/>
                      </a:lnTo>
                      <a:lnTo>
                        <a:pt x="182" y="85"/>
                      </a:lnTo>
                      <a:lnTo>
                        <a:pt x="185" y="83"/>
                      </a:lnTo>
                      <a:lnTo>
                        <a:pt x="187" y="82"/>
                      </a:lnTo>
                      <a:lnTo>
                        <a:pt x="189" y="79"/>
                      </a:lnTo>
                      <a:lnTo>
                        <a:pt x="192" y="77"/>
                      </a:lnTo>
                      <a:lnTo>
                        <a:pt x="194" y="74"/>
                      </a:lnTo>
                      <a:lnTo>
                        <a:pt x="196" y="72"/>
                      </a:lnTo>
                      <a:lnTo>
                        <a:pt x="198" y="70"/>
                      </a:lnTo>
                      <a:lnTo>
                        <a:pt x="199" y="67"/>
                      </a:lnTo>
                      <a:lnTo>
                        <a:pt x="200" y="63"/>
                      </a:lnTo>
                      <a:lnTo>
                        <a:pt x="203" y="61"/>
                      </a:lnTo>
                      <a:lnTo>
                        <a:pt x="204" y="57"/>
                      </a:lnTo>
                      <a:lnTo>
                        <a:pt x="205" y="54"/>
                      </a:lnTo>
                      <a:lnTo>
                        <a:pt x="207" y="50"/>
                      </a:lnTo>
                      <a:lnTo>
                        <a:pt x="208" y="46"/>
                      </a:lnTo>
                      <a:lnTo>
                        <a:pt x="209" y="43"/>
                      </a:lnTo>
                      <a:lnTo>
                        <a:pt x="210" y="39"/>
                      </a:lnTo>
                      <a:lnTo>
                        <a:pt x="210" y="37"/>
                      </a:lnTo>
                      <a:lnTo>
                        <a:pt x="210" y="33"/>
                      </a:lnTo>
                      <a:lnTo>
                        <a:pt x="210" y="31"/>
                      </a:lnTo>
                      <a:lnTo>
                        <a:pt x="210" y="29"/>
                      </a:lnTo>
                      <a:lnTo>
                        <a:pt x="209" y="26"/>
                      </a:lnTo>
                      <a:lnTo>
                        <a:pt x="209" y="25"/>
                      </a:lnTo>
                      <a:lnTo>
                        <a:pt x="208" y="22"/>
                      </a:lnTo>
                      <a:lnTo>
                        <a:pt x="208" y="20"/>
                      </a:lnTo>
                      <a:lnTo>
                        <a:pt x="207" y="18"/>
                      </a:lnTo>
                      <a:lnTo>
                        <a:pt x="207" y="16"/>
                      </a:lnTo>
                      <a:lnTo>
                        <a:pt x="205" y="15"/>
                      </a:lnTo>
                      <a:lnTo>
                        <a:pt x="204" y="14"/>
                      </a:lnTo>
                      <a:lnTo>
                        <a:pt x="202" y="10"/>
                      </a:lnTo>
                      <a:lnTo>
                        <a:pt x="199" y="8"/>
                      </a:lnTo>
                      <a:lnTo>
                        <a:pt x="197" y="6"/>
                      </a:lnTo>
                      <a:lnTo>
                        <a:pt x="196" y="6"/>
                      </a:lnTo>
                      <a:lnTo>
                        <a:pt x="193" y="5"/>
                      </a:lnTo>
                      <a:lnTo>
                        <a:pt x="192" y="4"/>
                      </a:lnTo>
                      <a:lnTo>
                        <a:pt x="189" y="3"/>
                      </a:lnTo>
                      <a:lnTo>
                        <a:pt x="188" y="3"/>
                      </a:lnTo>
                      <a:lnTo>
                        <a:pt x="186" y="1"/>
                      </a:lnTo>
                      <a:lnTo>
                        <a:pt x="183" y="1"/>
                      </a:lnTo>
                      <a:lnTo>
                        <a:pt x="181" y="1"/>
                      </a:lnTo>
                      <a:lnTo>
                        <a:pt x="180" y="0"/>
                      </a:lnTo>
                      <a:lnTo>
                        <a:pt x="177" y="0"/>
                      </a:lnTo>
                      <a:lnTo>
                        <a:pt x="175" y="0"/>
                      </a:lnTo>
                      <a:lnTo>
                        <a:pt x="172" y="0"/>
                      </a:lnTo>
                      <a:lnTo>
                        <a:pt x="170" y="0"/>
                      </a:lnTo>
                      <a:lnTo>
                        <a:pt x="168" y="1"/>
                      </a:lnTo>
                      <a:lnTo>
                        <a:pt x="165" y="1"/>
                      </a:lnTo>
                      <a:lnTo>
                        <a:pt x="163" y="1"/>
                      </a:lnTo>
                      <a:lnTo>
                        <a:pt x="160" y="1"/>
                      </a:lnTo>
                      <a:lnTo>
                        <a:pt x="158" y="1"/>
                      </a:lnTo>
                      <a:lnTo>
                        <a:pt x="155" y="3"/>
                      </a:lnTo>
                      <a:lnTo>
                        <a:pt x="153" y="3"/>
                      </a:lnTo>
                      <a:lnTo>
                        <a:pt x="151" y="4"/>
                      </a:lnTo>
                      <a:lnTo>
                        <a:pt x="148" y="5"/>
                      </a:lnTo>
                      <a:lnTo>
                        <a:pt x="146" y="6"/>
                      </a:lnTo>
                      <a:lnTo>
                        <a:pt x="143" y="6"/>
                      </a:lnTo>
                      <a:lnTo>
                        <a:pt x="141" y="8"/>
                      </a:lnTo>
                      <a:lnTo>
                        <a:pt x="138" y="9"/>
                      </a:lnTo>
                      <a:lnTo>
                        <a:pt x="136" y="10"/>
                      </a:lnTo>
                      <a:lnTo>
                        <a:pt x="134" y="10"/>
                      </a:lnTo>
                      <a:lnTo>
                        <a:pt x="132" y="12"/>
                      </a:lnTo>
                      <a:lnTo>
                        <a:pt x="130" y="14"/>
                      </a:lnTo>
                      <a:lnTo>
                        <a:pt x="127" y="15"/>
                      </a:lnTo>
                      <a:lnTo>
                        <a:pt x="126" y="16"/>
                      </a:lnTo>
                      <a:lnTo>
                        <a:pt x="124" y="17"/>
                      </a:lnTo>
                      <a:lnTo>
                        <a:pt x="121" y="18"/>
                      </a:lnTo>
                      <a:lnTo>
                        <a:pt x="120" y="21"/>
                      </a:lnTo>
                      <a:lnTo>
                        <a:pt x="118" y="22"/>
                      </a:lnTo>
                      <a:lnTo>
                        <a:pt x="116" y="25"/>
                      </a:lnTo>
                      <a:lnTo>
                        <a:pt x="114" y="26"/>
                      </a:lnTo>
                      <a:lnTo>
                        <a:pt x="113" y="28"/>
                      </a:lnTo>
                      <a:lnTo>
                        <a:pt x="112" y="31"/>
                      </a:lnTo>
                      <a:lnTo>
                        <a:pt x="110" y="32"/>
                      </a:lnTo>
                      <a:lnTo>
                        <a:pt x="109" y="34"/>
                      </a:lnTo>
                      <a:lnTo>
                        <a:pt x="108" y="37"/>
                      </a:lnTo>
                      <a:lnTo>
                        <a:pt x="107" y="38"/>
                      </a:lnTo>
                      <a:lnTo>
                        <a:pt x="107" y="40"/>
                      </a:lnTo>
                      <a:lnTo>
                        <a:pt x="106" y="43"/>
                      </a:lnTo>
                      <a:lnTo>
                        <a:pt x="104" y="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7" name="Freeform 117"/>
                <p:cNvSpPr>
                  <a:spLocks/>
                </p:cNvSpPr>
                <p:nvPr/>
              </p:nvSpPr>
              <p:spPr bwMode="auto">
                <a:xfrm>
                  <a:off x="687" y="1240"/>
                  <a:ext cx="71" cy="32"/>
                </a:xfrm>
                <a:custGeom>
                  <a:avLst/>
                  <a:gdLst>
                    <a:gd name="T0" fmla="*/ 0 w 214"/>
                    <a:gd name="T1" fmla="*/ 0 h 96"/>
                    <a:gd name="T2" fmla="*/ 0 w 214"/>
                    <a:gd name="T3" fmla="*/ 0 h 96"/>
                    <a:gd name="T4" fmla="*/ 0 w 214"/>
                    <a:gd name="T5" fmla="*/ 0 h 96"/>
                    <a:gd name="T6" fmla="*/ 0 w 214"/>
                    <a:gd name="T7" fmla="*/ 0 h 96"/>
                    <a:gd name="T8" fmla="*/ 0 w 214"/>
                    <a:gd name="T9" fmla="*/ 0 h 96"/>
                    <a:gd name="T10" fmla="*/ 0 w 214"/>
                    <a:gd name="T11" fmla="*/ 0 h 96"/>
                    <a:gd name="T12" fmla="*/ 0 w 214"/>
                    <a:gd name="T13" fmla="*/ 0 h 96"/>
                    <a:gd name="T14" fmla="*/ 0 w 214"/>
                    <a:gd name="T15" fmla="*/ 0 h 96"/>
                    <a:gd name="T16" fmla="*/ 0 w 214"/>
                    <a:gd name="T17" fmla="*/ 0 h 96"/>
                    <a:gd name="T18" fmla="*/ 0 w 214"/>
                    <a:gd name="T19" fmla="*/ 0 h 96"/>
                    <a:gd name="T20" fmla="*/ 0 w 214"/>
                    <a:gd name="T21" fmla="*/ 0 h 96"/>
                    <a:gd name="T22" fmla="*/ 0 w 214"/>
                    <a:gd name="T23" fmla="*/ 0 h 96"/>
                    <a:gd name="T24" fmla="*/ 0 w 214"/>
                    <a:gd name="T25" fmla="*/ 0 h 96"/>
                    <a:gd name="T26" fmla="*/ 0 w 214"/>
                    <a:gd name="T27" fmla="*/ 0 h 96"/>
                    <a:gd name="T28" fmla="*/ 0 w 214"/>
                    <a:gd name="T29" fmla="*/ 0 h 96"/>
                    <a:gd name="T30" fmla="*/ 0 w 214"/>
                    <a:gd name="T31" fmla="*/ 0 h 96"/>
                    <a:gd name="T32" fmla="*/ 0 w 214"/>
                    <a:gd name="T33" fmla="*/ 0 h 96"/>
                    <a:gd name="T34" fmla="*/ 0 w 214"/>
                    <a:gd name="T35" fmla="*/ 0 h 96"/>
                    <a:gd name="T36" fmla="*/ 0 w 214"/>
                    <a:gd name="T37" fmla="*/ 0 h 96"/>
                    <a:gd name="T38" fmla="*/ 0 w 214"/>
                    <a:gd name="T39" fmla="*/ 0 h 96"/>
                    <a:gd name="T40" fmla="*/ 1 w 214"/>
                    <a:gd name="T41" fmla="*/ 0 h 96"/>
                    <a:gd name="T42" fmla="*/ 1 w 214"/>
                    <a:gd name="T43" fmla="*/ 0 h 96"/>
                    <a:gd name="T44" fmla="*/ 1 w 214"/>
                    <a:gd name="T45" fmla="*/ 0 h 96"/>
                    <a:gd name="T46" fmla="*/ 1 w 214"/>
                    <a:gd name="T47" fmla="*/ 0 h 96"/>
                    <a:gd name="T48" fmla="*/ 1 w 214"/>
                    <a:gd name="T49" fmla="*/ 0 h 96"/>
                    <a:gd name="T50" fmla="*/ 1 w 214"/>
                    <a:gd name="T51" fmla="*/ 0 h 96"/>
                    <a:gd name="T52" fmla="*/ 1 w 214"/>
                    <a:gd name="T53" fmla="*/ 0 h 96"/>
                    <a:gd name="T54" fmla="*/ 1 w 214"/>
                    <a:gd name="T55" fmla="*/ 0 h 96"/>
                    <a:gd name="T56" fmla="*/ 1 w 214"/>
                    <a:gd name="T57" fmla="*/ 0 h 96"/>
                    <a:gd name="T58" fmla="*/ 1 w 214"/>
                    <a:gd name="T59" fmla="*/ 0 h 96"/>
                    <a:gd name="T60" fmla="*/ 1 w 214"/>
                    <a:gd name="T61" fmla="*/ 0 h 96"/>
                    <a:gd name="T62" fmla="*/ 1 w 214"/>
                    <a:gd name="T63" fmla="*/ 0 h 96"/>
                    <a:gd name="T64" fmla="*/ 1 w 214"/>
                    <a:gd name="T65" fmla="*/ 0 h 96"/>
                    <a:gd name="T66" fmla="*/ 1 w 214"/>
                    <a:gd name="T67" fmla="*/ 0 h 96"/>
                    <a:gd name="T68" fmla="*/ 1 w 214"/>
                    <a:gd name="T69" fmla="*/ 0 h 96"/>
                    <a:gd name="T70" fmla="*/ 1 w 214"/>
                    <a:gd name="T71" fmla="*/ 0 h 96"/>
                    <a:gd name="T72" fmla="*/ 1 w 214"/>
                    <a:gd name="T73" fmla="*/ 0 h 96"/>
                    <a:gd name="T74" fmla="*/ 1 w 214"/>
                    <a:gd name="T75" fmla="*/ 0 h 96"/>
                    <a:gd name="T76" fmla="*/ 1 w 214"/>
                    <a:gd name="T77" fmla="*/ 0 h 96"/>
                    <a:gd name="T78" fmla="*/ 1 w 214"/>
                    <a:gd name="T79" fmla="*/ 0 h 96"/>
                    <a:gd name="T80" fmla="*/ 1 w 214"/>
                    <a:gd name="T81" fmla="*/ 0 h 96"/>
                    <a:gd name="T82" fmla="*/ 1 w 214"/>
                    <a:gd name="T83" fmla="*/ 0 h 96"/>
                    <a:gd name="T84" fmla="*/ 1 w 214"/>
                    <a:gd name="T85" fmla="*/ 0 h 96"/>
                    <a:gd name="T86" fmla="*/ 1 w 214"/>
                    <a:gd name="T87" fmla="*/ 0 h 96"/>
                    <a:gd name="T88" fmla="*/ 1 w 214"/>
                    <a:gd name="T89" fmla="*/ 0 h 96"/>
                    <a:gd name="T90" fmla="*/ 0 w 214"/>
                    <a:gd name="T91" fmla="*/ 0 h 96"/>
                    <a:gd name="T92" fmla="*/ 0 w 214"/>
                    <a:gd name="T93" fmla="*/ 0 h 96"/>
                    <a:gd name="T94" fmla="*/ 0 w 214"/>
                    <a:gd name="T95" fmla="*/ 0 h 96"/>
                    <a:gd name="T96" fmla="*/ 0 w 214"/>
                    <a:gd name="T97" fmla="*/ 0 h 96"/>
                    <a:gd name="T98" fmla="*/ 0 w 214"/>
                    <a:gd name="T99" fmla="*/ 0 h 96"/>
                    <a:gd name="T100" fmla="*/ 0 w 214"/>
                    <a:gd name="T101" fmla="*/ 0 h 96"/>
                    <a:gd name="T102" fmla="*/ 0 w 214"/>
                    <a:gd name="T103" fmla="*/ 0 h 96"/>
                    <a:gd name="T104" fmla="*/ 0 w 214"/>
                    <a:gd name="T105" fmla="*/ 0 h 96"/>
                    <a:gd name="T106" fmla="*/ 0 w 214"/>
                    <a:gd name="T107" fmla="*/ 0 h 96"/>
                    <a:gd name="T108" fmla="*/ 0 w 214"/>
                    <a:gd name="T109" fmla="*/ 0 h 96"/>
                    <a:gd name="T110" fmla="*/ 0 w 214"/>
                    <a:gd name="T111" fmla="*/ 0 h 96"/>
                    <a:gd name="T112" fmla="*/ 0 w 214"/>
                    <a:gd name="T113" fmla="*/ 0 h 96"/>
                    <a:gd name="T114" fmla="*/ 0 w 214"/>
                    <a:gd name="T115" fmla="*/ 0 h 96"/>
                    <a:gd name="T116" fmla="*/ 0 w 214"/>
                    <a:gd name="T117" fmla="*/ 0 h 96"/>
                    <a:gd name="T118" fmla="*/ 0 w 214"/>
                    <a:gd name="T119" fmla="*/ 0 h 96"/>
                    <a:gd name="T120" fmla="*/ 0 w 214"/>
                    <a:gd name="T121" fmla="*/ 0 h 9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214"/>
                    <a:gd name="T184" fmla="*/ 0 h 96"/>
                    <a:gd name="T185" fmla="*/ 214 w 214"/>
                    <a:gd name="T186" fmla="*/ 96 h 9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214" h="96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8"/>
                      </a:lnTo>
                      <a:lnTo>
                        <a:pt x="0" y="11"/>
                      </a:lnTo>
                      <a:lnTo>
                        <a:pt x="0" y="14"/>
                      </a:lnTo>
                      <a:lnTo>
                        <a:pt x="0" y="15"/>
                      </a:lnTo>
                      <a:lnTo>
                        <a:pt x="0" y="18"/>
                      </a:lnTo>
                      <a:lnTo>
                        <a:pt x="0" y="19"/>
                      </a:lnTo>
                      <a:lnTo>
                        <a:pt x="1" y="22"/>
                      </a:lnTo>
                      <a:lnTo>
                        <a:pt x="1" y="23"/>
                      </a:lnTo>
                      <a:lnTo>
                        <a:pt x="1" y="25"/>
                      </a:lnTo>
                      <a:lnTo>
                        <a:pt x="1" y="28"/>
                      </a:lnTo>
                      <a:lnTo>
                        <a:pt x="3" y="30"/>
                      </a:lnTo>
                      <a:lnTo>
                        <a:pt x="3" y="31"/>
                      </a:lnTo>
                      <a:lnTo>
                        <a:pt x="3" y="34"/>
                      </a:lnTo>
                      <a:lnTo>
                        <a:pt x="4" y="36"/>
                      </a:lnTo>
                      <a:lnTo>
                        <a:pt x="5" y="39"/>
                      </a:lnTo>
                      <a:lnTo>
                        <a:pt x="5" y="41"/>
                      </a:lnTo>
                      <a:lnTo>
                        <a:pt x="6" y="42"/>
                      </a:lnTo>
                      <a:lnTo>
                        <a:pt x="7" y="45"/>
                      </a:lnTo>
                      <a:lnTo>
                        <a:pt x="9" y="47"/>
                      </a:lnTo>
                      <a:lnTo>
                        <a:pt x="9" y="49"/>
                      </a:lnTo>
                      <a:lnTo>
                        <a:pt x="10" y="52"/>
                      </a:lnTo>
                      <a:lnTo>
                        <a:pt x="11" y="54"/>
                      </a:lnTo>
                      <a:lnTo>
                        <a:pt x="12" y="56"/>
                      </a:lnTo>
                      <a:lnTo>
                        <a:pt x="13" y="58"/>
                      </a:lnTo>
                      <a:lnTo>
                        <a:pt x="16" y="60"/>
                      </a:lnTo>
                      <a:lnTo>
                        <a:pt x="17" y="63"/>
                      </a:lnTo>
                      <a:lnTo>
                        <a:pt x="20" y="65"/>
                      </a:lnTo>
                      <a:lnTo>
                        <a:pt x="21" y="67"/>
                      </a:lnTo>
                      <a:lnTo>
                        <a:pt x="23" y="69"/>
                      </a:lnTo>
                      <a:lnTo>
                        <a:pt x="24" y="71"/>
                      </a:lnTo>
                      <a:lnTo>
                        <a:pt x="27" y="73"/>
                      </a:lnTo>
                      <a:lnTo>
                        <a:pt x="29" y="75"/>
                      </a:lnTo>
                      <a:lnTo>
                        <a:pt x="32" y="76"/>
                      </a:lnTo>
                      <a:lnTo>
                        <a:pt x="34" y="79"/>
                      </a:lnTo>
                      <a:lnTo>
                        <a:pt x="37" y="81"/>
                      </a:lnTo>
                      <a:lnTo>
                        <a:pt x="40" y="82"/>
                      </a:lnTo>
                      <a:lnTo>
                        <a:pt x="43" y="84"/>
                      </a:lnTo>
                      <a:lnTo>
                        <a:pt x="46" y="85"/>
                      </a:lnTo>
                      <a:lnTo>
                        <a:pt x="49" y="86"/>
                      </a:lnTo>
                      <a:lnTo>
                        <a:pt x="52" y="87"/>
                      </a:lnTo>
                      <a:lnTo>
                        <a:pt x="56" y="88"/>
                      </a:lnTo>
                      <a:lnTo>
                        <a:pt x="60" y="90"/>
                      </a:lnTo>
                      <a:lnTo>
                        <a:pt x="63" y="92"/>
                      </a:lnTo>
                      <a:lnTo>
                        <a:pt x="68" y="92"/>
                      </a:lnTo>
                      <a:lnTo>
                        <a:pt x="72" y="93"/>
                      </a:lnTo>
                      <a:lnTo>
                        <a:pt x="76" y="93"/>
                      </a:lnTo>
                      <a:lnTo>
                        <a:pt x="80" y="94"/>
                      </a:lnTo>
                      <a:lnTo>
                        <a:pt x="85" y="94"/>
                      </a:lnTo>
                      <a:lnTo>
                        <a:pt x="90" y="94"/>
                      </a:lnTo>
                      <a:lnTo>
                        <a:pt x="95" y="96"/>
                      </a:lnTo>
                      <a:lnTo>
                        <a:pt x="101" y="96"/>
                      </a:lnTo>
                      <a:lnTo>
                        <a:pt x="106" y="96"/>
                      </a:lnTo>
                      <a:lnTo>
                        <a:pt x="111" y="94"/>
                      </a:lnTo>
                      <a:lnTo>
                        <a:pt x="116" y="94"/>
                      </a:lnTo>
                      <a:lnTo>
                        <a:pt x="121" y="94"/>
                      </a:lnTo>
                      <a:lnTo>
                        <a:pt x="125" y="93"/>
                      </a:lnTo>
                      <a:lnTo>
                        <a:pt x="129" y="93"/>
                      </a:lnTo>
                      <a:lnTo>
                        <a:pt x="134" y="92"/>
                      </a:lnTo>
                      <a:lnTo>
                        <a:pt x="139" y="92"/>
                      </a:lnTo>
                      <a:lnTo>
                        <a:pt x="141" y="90"/>
                      </a:lnTo>
                      <a:lnTo>
                        <a:pt x="146" y="88"/>
                      </a:lnTo>
                      <a:lnTo>
                        <a:pt x="149" y="87"/>
                      </a:lnTo>
                      <a:lnTo>
                        <a:pt x="153" y="86"/>
                      </a:lnTo>
                      <a:lnTo>
                        <a:pt x="156" y="85"/>
                      </a:lnTo>
                      <a:lnTo>
                        <a:pt x="159" y="84"/>
                      </a:lnTo>
                      <a:lnTo>
                        <a:pt x="163" y="82"/>
                      </a:lnTo>
                      <a:lnTo>
                        <a:pt x="166" y="81"/>
                      </a:lnTo>
                      <a:lnTo>
                        <a:pt x="169" y="79"/>
                      </a:lnTo>
                      <a:lnTo>
                        <a:pt x="172" y="76"/>
                      </a:lnTo>
                      <a:lnTo>
                        <a:pt x="174" y="75"/>
                      </a:lnTo>
                      <a:lnTo>
                        <a:pt x="177" y="73"/>
                      </a:lnTo>
                      <a:lnTo>
                        <a:pt x="179" y="71"/>
                      </a:lnTo>
                      <a:lnTo>
                        <a:pt x="181" y="69"/>
                      </a:lnTo>
                      <a:lnTo>
                        <a:pt x="184" y="67"/>
                      </a:lnTo>
                      <a:lnTo>
                        <a:pt x="186" y="65"/>
                      </a:lnTo>
                      <a:lnTo>
                        <a:pt x="187" y="63"/>
                      </a:lnTo>
                      <a:lnTo>
                        <a:pt x="190" y="60"/>
                      </a:lnTo>
                      <a:lnTo>
                        <a:pt x="192" y="58"/>
                      </a:lnTo>
                      <a:lnTo>
                        <a:pt x="194" y="56"/>
                      </a:lnTo>
                      <a:lnTo>
                        <a:pt x="195" y="54"/>
                      </a:lnTo>
                      <a:lnTo>
                        <a:pt x="197" y="52"/>
                      </a:lnTo>
                      <a:lnTo>
                        <a:pt x="198" y="49"/>
                      </a:lnTo>
                      <a:lnTo>
                        <a:pt x="200" y="47"/>
                      </a:lnTo>
                      <a:lnTo>
                        <a:pt x="201" y="45"/>
                      </a:lnTo>
                      <a:lnTo>
                        <a:pt x="202" y="42"/>
                      </a:lnTo>
                      <a:lnTo>
                        <a:pt x="203" y="41"/>
                      </a:lnTo>
                      <a:lnTo>
                        <a:pt x="204" y="39"/>
                      </a:lnTo>
                      <a:lnTo>
                        <a:pt x="204" y="36"/>
                      </a:lnTo>
                      <a:lnTo>
                        <a:pt x="206" y="34"/>
                      </a:lnTo>
                      <a:lnTo>
                        <a:pt x="207" y="31"/>
                      </a:lnTo>
                      <a:lnTo>
                        <a:pt x="208" y="30"/>
                      </a:lnTo>
                      <a:lnTo>
                        <a:pt x="208" y="28"/>
                      </a:lnTo>
                      <a:lnTo>
                        <a:pt x="209" y="25"/>
                      </a:lnTo>
                      <a:lnTo>
                        <a:pt x="209" y="23"/>
                      </a:lnTo>
                      <a:lnTo>
                        <a:pt x="211" y="22"/>
                      </a:lnTo>
                      <a:lnTo>
                        <a:pt x="211" y="19"/>
                      </a:lnTo>
                      <a:lnTo>
                        <a:pt x="211" y="18"/>
                      </a:lnTo>
                      <a:lnTo>
                        <a:pt x="212" y="15"/>
                      </a:lnTo>
                      <a:lnTo>
                        <a:pt x="212" y="14"/>
                      </a:lnTo>
                      <a:lnTo>
                        <a:pt x="212" y="11"/>
                      </a:lnTo>
                      <a:lnTo>
                        <a:pt x="213" y="8"/>
                      </a:lnTo>
                      <a:lnTo>
                        <a:pt x="213" y="6"/>
                      </a:lnTo>
                      <a:lnTo>
                        <a:pt x="213" y="3"/>
                      </a:lnTo>
                      <a:lnTo>
                        <a:pt x="213" y="1"/>
                      </a:lnTo>
                      <a:lnTo>
                        <a:pt x="213" y="0"/>
                      </a:lnTo>
                      <a:lnTo>
                        <a:pt x="214" y="0"/>
                      </a:lnTo>
                      <a:lnTo>
                        <a:pt x="155" y="0"/>
                      </a:lnTo>
                      <a:lnTo>
                        <a:pt x="153" y="2"/>
                      </a:lnTo>
                      <a:lnTo>
                        <a:pt x="153" y="3"/>
                      </a:lnTo>
                      <a:lnTo>
                        <a:pt x="152" y="5"/>
                      </a:lnTo>
                      <a:lnTo>
                        <a:pt x="152" y="7"/>
                      </a:lnTo>
                      <a:lnTo>
                        <a:pt x="152" y="9"/>
                      </a:lnTo>
                      <a:lnTo>
                        <a:pt x="151" y="12"/>
                      </a:lnTo>
                      <a:lnTo>
                        <a:pt x="150" y="14"/>
                      </a:lnTo>
                      <a:lnTo>
                        <a:pt x="149" y="17"/>
                      </a:lnTo>
                      <a:lnTo>
                        <a:pt x="147" y="19"/>
                      </a:lnTo>
                      <a:lnTo>
                        <a:pt x="146" y="23"/>
                      </a:lnTo>
                      <a:lnTo>
                        <a:pt x="145" y="25"/>
                      </a:lnTo>
                      <a:lnTo>
                        <a:pt x="144" y="29"/>
                      </a:lnTo>
                      <a:lnTo>
                        <a:pt x="142" y="31"/>
                      </a:lnTo>
                      <a:lnTo>
                        <a:pt x="141" y="35"/>
                      </a:lnTo>
                      <a:lnTo>
                        <a:pt x="139" y="37"/>
                      </a:lnTo>
                      <a:lnTo>
                        <a:pt x="136" y="40"/>
                      </a:lnTo>
                      <a:lnTo>
                        <a:pt x="135" y="43"/>
                      </a:lnTo>
                      <a:lnTo>
                        <a:pt x="133" y="46"/>
                      </a:lnTo>
                      <a:lnTo>
                        <a:pt x="130" y="48"/>
                      </a:lnTo>
                      <a:lnTo>
                        <a:pt x="128" y="51"/>
                      </a:lnTo>
                      <a:lnTo>
                        <a:pt x="125" y="53"/>
                      </a:lnTo>
                      <a:lnTo>
                        <a:pt x="123" y="56"/>
                      </a:lnTo>
                      <a:lnTo>
                        <a:pt x="119" y="57"/>
                      </a:lnTo>
                      <a:lnTo>
                        <a:pt x="117" y="59"/>
                      </a:lnTo>
                      <a:lnTo>
                        <a:pt x="113" y="60"/>
                      </a:lnTo>
                      <a:lnTo>
                        <a:pt x="111" y="60"/>
                      </a:lnTo>
                      <a:lnTo>
                        <a:pt x="110" y="62"/>
                      </a:lnTo>
                      <a:lnTo>
                        <a:pt x="108" y="62"/>
                      </a:lnTo>
                      <a:lnTo>
                        <a:pt x="106" y="63"/>
                      </a:lnTo>
                      <a:lnTo>
                        <a:pt x="105" y="63"/>
                      </a:lnTo>
                      <a:lnTo>
                        <a:pt x="102" y="63"/>
                      </a:lnTo>
                      <a:lnTo>
                        <a:pt x="100" y="63"/>
                      </a:lnTo>
                      <a:lnTo>
                        <a:pt x="99" y="64"/>
                      </a:lnTo>
                      <a:lnTo>
                        <a:pt x="96" y="63"/>
                      </a:lnTo>
                      <a:lnTo>
                        <a:pt x="94" y="63"/>
                      </a:lnTo>
                      <a:lnTo>
                        <a:pt x="93" y="63"/>
                      </a:lnTo>
                      <a:lnTo>
                        <a:pt x="90" y="63"/>
                      </a:lnTo>
                      <a:lnTo>
                        <a:pt x="89" y="62"/>
                      </a:lnTo>
                      <a:lnTo>
                        <a:pt x="86" y="62"/>
                      </a:lnTo>
                      <a:lnTo>
                        <a:pt x="85" y="60"/>
                      </a:lnTo>
                      <a:lnTo>
                        <a:pt x="83" y="60"/>
                      </a:lnTo>
                      <a:lnTo>
                        <a:pt x="80" y="59"/>
                      </a:lnTo>
                      <a:lnTo>
                        <a:pt x="77" y="58"/>
                      </a:lnTo>
                      <a:lnTo>
                        <a:pt x="74" y="56"/>
                      </a:lnTo>
                      <a:lnTo>
                        <a:pt x="72" y="53"/>
                      </a:lnTo>
                      <a:lnTo>
                        <a:pt x="69" y="51"/>
                      </a:lnTo>
                      <a:lnTo>
                        <a:pt x="68" y="48"/>
                      </a:lnTo>
                      <a:lnTo>
                        <a:pt x="66" y="46"/>
                      </a:lnTo>
                      <a:lnTo>
                        <a:pt x="65" y="43"/>
                      </a:lnTo>
                      <a:lnTo>
                        <a:pt x="63" y="41"/>
                      </a:lnTo>
                      <a:lnTo>
                        <a:pt x="62" y="39"/>
                      </a:lnTo>
                      <a:lnTo>
                        <a:pt x="60" y="36"/>
                      </a:lnTo>
                      <a:lnTo>
                        <a:pt x="60" y="34"/>
                      </a:lnTo>
                      <a:lnTo>
                        <a:pt x="59" y="30"/>
                      </a:lnTo>
                      <a:lnTo>
                        <a:pt x="57" y="28"/>
                      </a:lnTo>
                      <a:lnTo>
                        <a:pt x="56" y="25"/>
                      </a:lnTo>
                      <a:lnTo>
                        <a:pt x="56" y="23"/>
                      </a:lnTo>
                      <a:lnTo>
                        <a:pt x="55" y="19"/>
                      </a:lnTo>
                      <a:lnTo>
                        <a:pt x="55" y="18"/>
                      </a:lnTo>
                      <a:lnTo>
                        <a:pt x="54" y="15"/>
                      </a:lnTo>
                      <a:lnTo>
                        <a:pt x="54" y="13"/>
                      </a:lnTo>
                      <a:lnTo>
                        <a:pt x="54" y="11"/>
                      </a:lnTo>
                      <a:lnTo>
                        <a:pt x="54" y="9"/>
                      </a:lnTo>
                      <a:lnTo>
                        <a:pt x="54" y="7"/>
                      </a:lnTo>
                      <a:lnTo>
                        <a:pt x="54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8" name="Freeform 118"/>
                <p:cNvSpPr>
                  <a:spLocks/>
                </p:cNvSpPr>
                <p:nvPr/>
              </p:nvSpPr>
              <p:spPr bwMode="auto">
                <a:xfrm>
                  <a:off x="707" y="1153"/>
                  <a:ext cx="68" cy="17"/>
                </a:xfrm>
                <a:custGeom>
                  <a:avLst/>
                  <a:gdLst>
                    <a:gd name="T0" fmla="*/ 1 w 202"/>
                    <a:gd name="T1" fmla="*/ 0 h 53"/>
                    <a:gd name="T2" fmla="*/ 1 w 202"/>
                    <a:gd name="T3" fmla="*/ 0 h 53"/>
                    <a:gd name="T4" fmla="*/ 0 w 202"/>
                    <a:gd name="T5" fmla="*/ 0 h 53"/>
                    <a:gd name="T6" fmla="*/ 0 w 202"/>
                    <a:gd name="T7" fmla="*/ 0 h 53"/>
                    <a:gd name="T8" fmla="*/ 0 w 202"/>
                    <a:gd name="T9" fmla="*/ 0 h 53"/>
                    <a:gd name="T10" fmla="*/ 0 w 202"/>
                    <a:gd name="T11" fmla="*/ 0 h 53"/>
                    <a:gd name="T12" fmla="*/ 0 w 202"/>
                    <a:gd name="T13" fmla="*/ 0 h 53"/>
                    <a:gd name="T14" fmla="*/ 0 w 202"/>
                    <a:gd name="T15" fmla="*/ 0 h 53"/>
                    <a:gd name="T16" fmla="*/ 0 w 202"/>
                    <a:gd name="T17" fmla="*/ 0 h 53"/>
                    <a:gd name="T18" fmla="*/ 0 w 202"/>
                    <a:gd name="T19" fmla="*/ 0 h 53"/>
                    <a:gd name="T20" fmla="*/ 0 w 202"/>
                    <a:gd name="T21" fmla="*/ 0 h 53"/>
                    <a:gd name="T22" fmla="*/ 0 w 202"/>
                    <a:gd name="T23" fmla="*/ 0 h 53"/>
                    <a:gd name="T24" fmla="*/ 0 w 202"/>
                    <a:gd name="T25" fmla="*/ 0 h 53"/>
                    <a:gd name="T26" fmla="*/ 0 w 202"/>
                    <a:gd name="T27" fmla="*/ 0 h 53"/>
                    <a:gd name="T28" fmla="*/ 0 w 202"/>
                    <a:gd name="T29" fmla="*/ 0 h 53"/>
                    <a:gd name="T30" fmla="*/ 0 w 202"/>
                    <a:gd name="T31" fmla="*/ 0 h 53"/>
                    <a:gd name="T32" fmla="*/ 0 w 202"/>
                    <a:gd name="T33" fmla="*/ 0 h 53"/>
                    <a:gd name="T34" fmla="*/ 0 w 202"/>
                    <a:gd name="T35" fmla="*/ 0 h 53"/>
                    <a:gd name="T36" fmla="*/ 0 w 202"/>
                    <a:gd name="T37" fmla="*/ 0 h 53"/>
                    <a:gd name="T38" fmla="*/ 0 w 202"/>
                    <a:gd name="T39" fmla="*/ 0 h 53"/>
                    <a:gd name="T40" fmla="*/ 0 w 202"/>
                    <a:gd name="T41" fmla="*/ 0 h 53"/>
                    <a:gd name="T42" fmla="*/ 0 w 202"/>
                    <a:gd name="T43" fmla="*/ 0 h 53"/>
                    <a:gd name="T44" fmla="*/ 0 w 202"/>
                    <a:gd name="T45" fmla="*/ 0 h 53"/>
                    <a:gd name="T46" fmla="*/ 0 w 202"/>
                    <a:gd name="T47" fmla="*/ 0 h 53"/>
                    <a:gd name="T48" fmla="*/ 0 w 202"/>
                    <a:gd name="T49" fmla="*/ 0 h 53"/>
                    <a:gd name="T50" fmla="*/ 0 w 202"/>
                    <a:gd name="T51" fmla="*/ 0 h 53"/>
                    <a:gd name="T52" fmla="*/ 0 w 202"/>
                    <a:gd name="T53" fmla="*/ 0 h 53"/>
                    <a:gd name="T54" fmla="*/ 0 w 202"/>
                    <a:gd name="T55" fmla="*/ 0 h 53"/>
                    <a:gd name="T56" fmla="*/ 0 w 202"/>
                    <a:gd name="T57" fmla="*/ 0 h 53"/>
                    <a:gd name="T58" fmla="*/ 1 w 202"/>
                    <a:gd name="T59" fmla="*/ 0 h 53"/>
                    <a:gd name="T60" fmla="*/ 1 w 202"/>
                    <a:gd name="T61" fmla="*/ 0 h 53"/>
                    <a:gd name="T62" fmla="*/ 1 w 202"/>
                    <a:gd name="T63" fmla="*/ 0 h 53"/>
                    <a:gd name="T64" fmla="*/ 1 w 202"/>
                    <a:gd name="T65" fmla="*/ 0 h 53"/>
                    <a:gd name="T66" fmla="*/ 1 w 202"/>
                    <a:gd name="T67" fmla="*/ 0 h 53"/>
                    <a:gd name="T68" fmla="*/ 1 w 202"/>
                    <a:gd name="T69" fmla="*/ 0 h 53"/>
                    <a:gd name="T70" fmla="*/ 1 w 202"/>
                    <a:gd name="T71" fmla="*/ 0 h 53"/>
                    <a:gd name="T72" fmla="*/ 1 w 202"/>
                    <a:gd name="T73" fmla="*/ 0 h 53"/>
                    <a:gd name="T74" fmla="*/ 1 w 202"/>
                    <a:gd name="T75" fmla="*/ 0 h 53"/>
                    <a:gd name="T76" fmla="*/ 1 w 202"/>
                    <a:gd name="T77" fmla="*/ 0 h 53"/>
                    <a:gd name="T78" fmla="*/ 1 w 202"/>
                    <a:gd name="T79" fmla="*/ 0 h 53"/>
                    <a:gd name="T80" fmla="*/ 1 w 202"/>
                    <a:gd name="T81" fmla="*/ 0 h 53"/>
                    <a:gd name="T82" fmla="*/ 1 w 202"/>
                    <a:gd name="T83" fmla="*/ 0 h 53"/>
                    <a:gd name="T84" fmla="*/ 1 w 202"/>
                    <a:gd name="T85" fmla="*/ 0 h 53"/>
                    <a:gd name="T86" fmla="*/ 1 w 202"/>
                    <a:gd name="T87" fmla="*/ 0 h 53"/>
                    <a:gd name="T88" fmla="*/ 1 w 202"/>
                    <a:gd name="T89" fmla="*/ 0 h 53"/>
                    <a:gd name="T90" fmla="*/ 1 w 202"/>
                    <a:gd name="T91" fmla="*/ 0 h 53"/>
                    <a:gd name="T92" fmla="*/ 1 w 202"/>
                    <a:gd name="T93" fmla="*/ 0 h 53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202"/>
                    <a:gd name="T142" fmla="*/ 0 h 53"/>
                    <a:gd name="T143" fmla="*/ 202 w 202"/>
                    <a:gd name="T144" fmla="*/ 53 h 53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202" h="53">
                      <a:moveTo>
                        <a:pt x="141" y="0"/>
                      </a:moveTo>
                      <a:lnTo>
                        <a:pt x="139" y="0"/>
                      </a:lnTo>
                      <a:lnTo>
                        <a:pt x="136" y="1"/>
                      </a:lnTo>
                      <a:lnTo>
                        <a:pt x="133" y="1"/>
                      </a:lnTo>
                      <a:lnTo>
                        <a:pt x="130" y="1"/>
                      </a:lnTo>
                      <a:lnTo>
                        <a:pt x="128" y="3"/>
                      </a:lnTo>
                      <a:lnTo>
                        <a:pt x="125" y="3"/>
                      </a:lnTo>
                      <a:lnTo>
                        <a:pt x="122" y="4"/>
                      </a:lnTo>
                      <a:lnTo>
                        <a:pt x="119" y="4"/>
                      </a:lnTo>
                      <a:lnTo>
                        <a:pt x="116" y="5"/>
                      </a:lnTo>
                      <a:lnTo>
                        <a:pt x="113" y="6"/>
                      </a:lnTo>
                      <a:lnTo>
                        <a:pt x="110" y="6"/>
                      </a:lnTo>
                      <a:lnTo>
                        <a:pt x="107" y="8"/>
                      </a:lnTo>
                      <a:lnTo>
                        <a:pt x="104" y="8"/>
                      </a:lnTo>
                      <a:lnTo>
                        <a:pt x="101" y="9"/>
                      </a:lnTo>
                      <a:lnTo>
                        <a:pt x="97" y="10"/>
                      </a:lnTo>
                      <a:lnTo>
                        <a:pt x="95" y="11"/>
                      </a:lnTo>
                      <a:lnTo>
                        <a:pt x="91" y="11"/>
                      </a:lnTo>
                      <a:lnTo>
                        <a:pt x="88" y="12"/>
                      </a:lnTo>
                      <a:lnTo>
                        <a:pt x="84" y="14"/>
                      </a:lnTo>
                      <a:lnTo>
                        <a:pt x="82" y="14"/>
                      </a:lnTo>
                      <a:lnTo>
                        <a:pt x="78" y="15"/>
                      </a:lnTo>
                      <a:lnTo>
                        <a:pt x="74" y="16"/>
                      </a:lnTo>
                      <a:lnTo>
                        <a:pt x="72" y="17"/>
                      </a:lnTo>
                      <a:lnTo>
                        <a:pt x="68" y="18"/>
                      </a:lnTo>
                      <a:lnTo>
                        <a:pt x="66" y="18"/>
                      </a:lnTo>
                      <a:lnTo>
                        <a:pt x="62" y="20"/>
                      </a:lnTo>
                      <a:lnTo>
                        <a:pt x="60" y="21"/>
                      </a:lnTo>
                      <a:lnTo>
                        <a:pt x="56" y="22"/>
                      </a:lnTo>
                      <a:lnTo>
                        <a:pt x="54" y="23"/>
                      </a:lnTo>
                      <a:lnTo>
                        <a:pt x="50" y="23"/>
                      </a:lnTo>
                      <a:lnTo>
                        <a:pt x="48" y="25"/>
                      </a:lnTo>
                      <a:lnTo>
                        <a:pt x="45" y="26"/>
                      </a:lnTo>
                      <a:lnTo>
                        <a:pt x="42" y="26"/>
                      </a:lnTo>
                      <a:lnTo>
                        <a:pt x="39" y="27"/>
                      </a:lnTo>
                      <a:lnTo>
                        <a:pt x="37" y="28"/>
                      </a:lnTo>
                      <a:lnTo>
                        <a:pt x="34" y="29"/>
                      </a:lnTo>
                      <a:lnTo>
                        <a:pt x="31" y="31"/>
                      </a:lnTo>
                      <a:lnTo>
                        <a:pt x="28" y="31"/>
                      </a:lnTo>
                      <a:lnTo>
                        <a:pt x="26" y="32"/>
                      </a:lnTo>
                      <a:lnTo>
                        <a:pt x="23" y="33"/>
                      </a:lnTo>
                      <a:lnTo>
                        <a:pt x="21" y="33"/>
                      </a:lnTo>
                      <a:lnTo>
                        <a:pt x="18" y="34"/>
                      </a:lnTo>
                      <a:lnTo>
                        <a:pt x="17" y="36"/>
                      </a:lnTo>
                      <a:lnTo>
                        <a:pt x="15" y="37"/>
                      </a:lnTo>
                      <a:lnTo>
                        <a:pt x="11" y="38"/>
                      </a:lnTo>
                      <a:lnTo>
                        <a:pt x="9" y="40"/>
                      </a:lnTo>
                      <a:lnTo>
                        <a:pt x="5" y="42"/>
                      </a:lnTo>
                      <a:lnTo>
                        <a:pt x="4" y="43"/>
                      </a:lnTo>
                      <a:lnTo>
                        <a:pt x="1" y="44"/>
                      </a:lnTo>
                      <a:lnTo>
                        <a:pt x="1" y="46"/>
                      </a:lnTo>
                      <a:lnTo>
                        <a:pt x="0" y="46"/>
                      </a:lnTo>
                      <a:lnTo>
                        <a:pt x="0" y="48"/>
                      </a:lnTo>
                      <a:lnTo>
                        <a:pt x="1" y="49"/>
                      </a:lnTo>
                      <a:lnTo>
                        <a:pt x="3" y="50"/>
                      </a:lnTo>
                      <a:lnTo>
                        <a:pt x="4" y="50"/>
                      </a:lnTo>
                      <a:lnTo>
                        <a:pt x="5" y="50"/>
                      </a:lnTo>
                      <a:lnTo>
                        <a:pt x="6" y="51"/>
                      </a:lnTo>
                      <a:lnTo>
                        <a:pt x="9" y="51"/>
                      </a:lnTo>
                      <a:lnTo>
                        <a:pt x="10" y="51"/>
                      </a:lnTo>
                      <a:lnTo>
                        <a:pt x="12" y="51"/>
                      </a:lnTo>
                      <a:lnTo>
                        <a:pt x="15" y="53"/>
                      </a:lnTo>
                      <a:lnTo>
                        <a:pt x="18" y="53"/>
                      </a:lnTo>
                      <a:lnTo>
                        <a:pt x="21" y="53"/>
                      </a:lnTo>
                      <a:lnTo>
                        <a:pt x="23" y="53"/>
                      </a:lnTo>
                      <a:lnTo>
                        <a:pt x="27" y="53"/>
                      </a:lnTo>
                      <a:lnTo>
                        <a:pt x="31" y="53"/>
                      </a:lnTo>
                      <a:lnTo>
                        <a:pt x="34" y="51"/>
                      </a:lnTo>
                      <a:lnTo>
                        <a:pt x="38" y="51"/>
                      </a:lnTo>
                      <a:lnTo>
                        <a:pt x="42" y="51"/>
                      </a:lnTo>
                      <a:lnTo>
                        <a:pt x="46" y="51"/>
                      </a:lnTo>
                      <a:lnTo>
                        <a:pt x="50" y="51"/>
                      </a:lnTo>
                      <a:lnTo>
                        <a:pt x="54" y="51"/>
                      </a:lnTo>
                      <a:lnTo>
                        <a:pt x="59" y="50"/>
                      </a:lnTo>
                      <a:lnTo>
                        <a:pt x="62" y="50"/>
                      </a:lnTo>
                      <a:lnTo>
                        <a:pt x="67" y="50"/>
                      </a:lnTo>
                      <a:lnTo>
                        <a:pt x="71" y="50"/>
                      </a:lnTo>
                      <a:lnTo>
                        <a:pt x="76" y="49"/>
                      </a:lnTo>
                      <a:lnTo>
                        <a:pt x="80" y="49"/>
                      </a:lnTo>
                      <a:lnTo>
                        <a:pt x="85" y="49"/>
                      </a:lnTo>
                      <a:lnTo>
                        <a:pt x="90" y="48"/>
                      </a:lnTo>
                      <a:lnTo>
                        <a:pt x="95" y="48"/>
                      </a:lnTo>
                      <a:lnTo>
                        <a:pt x="100" y="46"/>
                      </a:lnTo>
                      <a:lnTo>
                        <a:pt x="104" y="46"/>
                      </a:lnTo>
                      <a:lnTo>
                        <a:pt x="108" y="46"/>
                      </a:lnTo>
                      <a:lnTo>
                        <a:pt x="113" y="45"/>
                      </a:lnTo>
                      <a:lnTo>
                        <a:pt x="118" y="45"/>
                      </a:lnTo>
                      <a:lnTo>
                        <a:pt x="123" y="44"/>
                      </a:lnTo>
                      <a:lnTo>
                        <a:pt x="127" y="43"/>
                      </a:lnTo>
                      <a:lnTo>
                        <a:pt x="132" y="43"/>
                      </a:lnTo>
                      <a:lnTo>
                        <a:pt x="136" y="42"/>
                      </a:lnTo>
                      <a:lnTo>
                        <a:pt x="140" y="42"/>
                      </a:lnTo>
                      <a:lnTo>
                        <a:pt x="145" y="40"/>
                      </a:lnTo>
                      <a:lnTo>
                        <a:pt x="149" y="40"/>
                      </a:lnTo>
                      <a:lnTo>
                        <a:pt x="153" y="39"/>
                      </a:lnTo>
                      <a:lnTo>
                        <a:pt x="157" y="38"/>
                      </a:lnTo>
                      <a:lnTo>
                        <a:pt x="161" y="38"/>
                      </a:lnTo>
                      <a:lnTo>
                        <a:pt x="166" y="37"/>
                      </a:lnTo>
                      <a:lnTo>
                        <a:pt x="169" y="37"/>
                      </a:lnTo>
                      <a:lnTo>
                        <a:pt x="172" y="36"/>
                      </a:lnTo>
                      <a:lnTo>
                        <a:pt x="175" y="34"/>
                      </a:lnTo>
                      <a:lnTo>
                        <a:pt x="179" y="34"/>
                      </a:lnTo>
                      <a:lnTo>
                        <a:pt x="183" y="33"/>
                      </a:lnTo>
                      <a:lnTo>
                        <a:pt x="185" y="32"/>
                      </a:lnTo>
                      <a:lnTo>
                        <a:pt x="188" y="32"/>
                      </a:lnTo>
                      <a:lnTo>
                        <a:pt x="190" y="31"/>
                      </a:lnTo>
                      <a:lnTo>
                        <a:pt x="192" y="31"/>
                      </a:lnTo>
                      <a:lnTo>
                        <a:pt x="195" y="29"/>
                      </a:lnTo>
                      <a:lnTo>
                        <a:pt x="196" y="28"/>
                      </a:lnTo>
                      <a:lnTo>
                        <a:pt x="198" y="28"/>
                      </a:lnTo>
                      <a:lnTo>
                        <a:pt x="200" y="27"/>
                      </a:lnTo>
                      <a:lnTo>
                        <a:pt x="201" y="26"/>
                      </a:lnTo>
                      <a:lnTo>
                        <a:pt x="202" y="25"/>
                      </a:lnTo>
                      <a:lnTo>
                        <a:pt x="202" y="23"/>
                      </a:lnTo>
                      <a:lnTo>
                        <a:pt x="201" y="22"/>
                      </a:lnTo>
                      <a:lnTo>
                        <a:pt x="198" y="20"/>
                      </a:lnTo>
                      <a:lnTo>
                        <a:pt x="196" y="18"/>
                      </a:lnTo>
                      <a:lnTo>
                        <a:pt x="194" y="17"/>
                      </a:lnTo>
                      <a:lnTo>
                        <a:pt x="191" y="16"/>
                      </a:lnTo>
                      <a:lnTo>
                        <a:pt x="189" y="15"/>
                      </a:lnTo>
                      <a:lnTo>
                        <a:pt x="186" y="14"/>
                      </a:lnTo>
                      <a:lnTo>
                        <a:pt x="184" y="12"/>
                      </a:lnTo>
                      <a:lnTo>
                        <a:pt x="181" y="12"/>
                      </a:lnTo>
                      <a:lnTo>
                        <a:pt x="178" y="10"/>
                      </a:lnTo>
                      <a:lnTo>
                        <a:pt x="177" y="10"/>
                      </a:lnTo>
                      <a:lnTo>
                        <a:pt x="173" y="9"/>
                      </a:lnTo>
                      <a:lnTo>
                        <a:pt x="170" y="8"/>
                      </a:lnTo>
                      <a:lnTo>
                        <a:pt x="168" y="8"/>
                      </a:lnTo>
                      <a:lnTo>
                        <a:pt x="166" y="6"/>
                      </a:lnTo>
                      <a:lnTo>
                        <a:pt x="164" y="5"/>
                      </a:lnTo>
                      <a:lnTo>
                        <a:pt x="162" y="5"/>
                      </a:lnTo>
                      <a:lnTo>
                        <a:pt x="160" y="4"/>
                      </a:lnTo>
                      <a:lnTo>
                        <a:pt x="157" y="4"/>
                      </a:lnTo>
                      <a:lnTo>
                        <a:pt x="155" y="3"/>
                      </a:lnTo>
                      <a:lnTo>
                        <a:pt x="153" y="3"/>
                      </a:lnTo>
                      <a:lnTo>
                        <a:pt x="151" y="1"/>
                      </a:lnTo>
                      <a:lnTo>
                        <a:pt x="150" y="1"/>
                      </a:lnTo>
                      <a:lnTo>
                        <a:pt x="149" y="1"/>
                      </a:lnTo>
                      <a:lnTo>
                        <a:pt x="147" y="1"/>
                      </a:lnTo>
                      <a:lnTo>
                        <a:pt x="144" y="0"/>
                      </a:lnTo>
                      <a:lnTo>
                        <a:pt x="142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E6E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39" name="Freeform 119"/>
                <p:cNvSpPr>
                  <a:spLocks/>
                </p:cNvSpPr>
                <p:nvPr/>
              </p:nvSpPr>
              <p:spPr bwMode="auto">
                <a:xfrm>
                  <a:off x="703" y="1177"/>
                  <a:ext cx="70" cy="14"/>
                </a:xfrm>
                <a:custGeom>
                  <a:avLst/>
                  <a:gdLst>
                    <a:gd name="T0" fmla="*/ 1 w 211"/>
                    <a:gd name="T1" fmla="*/ 0 h 44"/>
                    <a:gd name="T2" fmla="*/ 1 w 211"/>
                    <a:gd name="T3" fmla="*/ 0 h 44"/>
                    <a:gd name="T4" fmla="*/ 1 w 211"/>
                    <a:gd name="T5" fmla="*/ 0 h 44"/>
                    <a:gd name="T6" fmla="*/ 1 w 211"/>
                    <a:gd name="T7" fmla="*/ 0 h 44"/>
                    <a:gd name="T8" fmla="*/ 0 w 211"/>
                    <a:gd name="T9" fmla="*/ 0 h 44"/>
                    <a:gd name="T10" fmla="*/ 0 w 211"/>
                    <a:gd name="T11" fmla="*/ 0 h 44"/>
                    <a:gd name="T12" fmla="*/ 0 w 211"/>
                    <a:gd name="T13" fmla="*/ 0 h 44"/>
                    <a:gd name="T14" fmla="*/ 0 w 211"/>
                    <a:gd name="T15" fmla="*/ 0 h 44"/>
                    <a:gd name="T16" fmla="*/ 0 w 211"/>
                    <a:gd name="T17" fmla="*/ 0 h 44"/>
                    <a:gd name="T18" fmla="*/ 0 w 211"/>
                    <a:gd name="T19" fmla="*/ 0 h 44"/>
                    <a:gd name="T20" fmla="*/ 0 w 211"/>
                    <a:gd name="T21" fmla="*/ 0 h 44"/>
                    <a:gd name="T22" fmla="*/ 0 w 211"/>
                    <a:gd name="T23" fmla="*/ 0 h 44"/>
                    <a:gd name="T24" fmla="*/ 0 w 211"/>
                    <a:gd name="T25" fmla="*/ 0 h 44"/>
                    <a:gd name="T26" fmla="*/ 0 w 211"/>
                    <a:gd name="T27" fmla="*/ 0 h 44"/>
                    <a:gd name="T28" fmla="*/ 0 w 211"/>
                    <a:gd name="T29" fmla="*/ 0 h 44"/>
                    <a:gd name="T30" fmla="*/ 0 w 211"/>
                    <a:gd name="T31" fmla="*/ 0 h 44"/>
                    <a:gd name="T32" fmla="*/ 0 w 211"/>
                    <a:gd name="T33" fmla="*/ 0 h 44"/>
                    <a:gd name="T34" fmla="*/ 0 w 211"/>
                    <a:gd name="T35" fmla="*/ 0 h 44"/>
                    <a:gd name="T36" fmla="*/ 0 w 211"/>
                    <a:gd name="T37" fmla="*/ 0 h 44"/>
                    <a:gd name="T38" fmla="*/ 0 w 211"/>
                    <a:gd name="T39" fmla="*/ 0 h 44"/>
                    <a:gd name="T40" fmla="*/ 0 w 211"/>
                    <a:gd name="T41" fmla="*/ 0 h 44"/>
                    <a:gd name="T42" fmla="*/ 0 w 211"/>
                    <a:gd name="T43" fmla="*/ 0 h 44"/>
                    <a:gd name="T44" fmla="*/ 0 w 211"/>
                    <a:gd name="T45" fmla="*/ 0 h 44"/>
                    <a:gd name="T46" fmla="*/ 0 w 211"/>
                    <a:gd name="T47" fmla="*/ 0 h 44"/>
                    <a:gd name="T48" fmla="*/ 0 w 211"/>
                    <a:gd name="T49" fmla="*/ 0 h 44"/>
                    <a:gd name="T50" fmla="*/ 0 w 211"/>
                    <a:gd name="T51" fmla="*/ 0 h 44"/>
                    <a:gd name="T52" fmla="*/ 0 w 211"/>
                    <a:gd name="T53" fmla="*/ 0 h 44"/>
                    <a:gd name="T54" fmla="*/ 0 w 211"/>
                    <a:gd name="T55" fmla="*/ 0 h 44"/>
                    <a:gd name="T56" fmla="*/ 0 w 211"/>
                    <a:gd name="T57" fmla="*/ 0 h 44"/>
                    <a:gd name="T58" fmla="*/ 0 w 211"/>
                    <a:gd name="T59" fmla="*/ 0 h 44"/>
                    <a:gd name="T60" fmla="*/ 1 w 211"/>
                    <a:gd name="T61" fmla="*/ 0 h 44"/>
                    <a:gd name="T62" fmla="*/ 1 w 211"/>
                    <a:gd name="T63" fmla="*/ 0 h 44"/>
                    <a:gd name="T64" fmla="*/ 1 w 211"/>
                    <a:gd name="T65" fmla="*/ 0 h 44"/>
                    <a:gd name="T66" fmla="*/ 1 w 211"/>
                    <a:gd name="T67" fmla="*/ 0 h 44"/>
                    <a:gd name="T68" fmla="*/ 1 w 211"/>
                    <a:gd name="T69" fmla="*/ 0 h 44"/>
                    <a:gd name="T70" fmla="*/ 1 w 211"/>
                    <a:gd name="T71" fmla="*/ 0 h 44"/>
                    <a:gd name="T72" fmla="*/ 1 w 211"/>
                    <a:gd name="T73" fmla="*/ 0 h 44"/>
                    <a:gd name="T74" fmla="*/ 1 w 211"/>
                    <a:gd name="T75" fmla="*/ 0 h 44"/>
                    <a:gd name="T76" fmla="*/ 1 w 211"/>
                    <a:gd name="T77" fmla="*/ 0 h 44"/>
                    <a:gd name="T78" fmla="*/ 1 w 211"/>
                    <a:gd name="T79" fmla="*/ 0 h 44"/>
                    <a:gd name="T80" fmla="*/ 1 w 211"/>
                    <a:gd name="T81" fmla="*/ 0 h 44"/>
                    <a:gd name="T82" fmla="*/ 1 w 211"/>
                    <a:gd name="T83" fmla="*/ 0 h 44"/>
                    <a:gd name="T84" fmla="*/ 1 w 211"/>
                    <a:gd name="T85" fmla="*/ 0 h 44"/>
                    <a:gd name="T86" fmla="*/ 1 w 211"/>
                    <a:gd name="T87" fmla="*/ 0 h 44"/>
                    <a:gd name="T88" fmla="*/ 1 w 211"/>
                    <a:gd name="T89" fmla="*/ 0 h 44"/>
                    <a:gd name="T90" fmla="*/ 1 w 211"/>
                    <a:gd name="T91" fmla="*/ 0 h 44"/>
                    <a:gd name="T92" fmla="*/ 1 w 211"/>
                    <a:gd name="T93" fmla="*/ 0 h 44"/>
                    <a:gd name="T94" fmla="*/ 1 w 211"/>
                    <a:gd name="T95" fmla="*/ 0 h 44"/>
                    <a:gd name="T96" fmla="*/ 1 w 211"/>
                    <a:gd name="T97" fmla="*/ 0 h 44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11"/>
                    <a:gd name="T148" fmla="*/ 0 h 44"/>
                    <a:gd name="T149" fmla="*/ 211 w 211"/>
                    <a:gd name="T150" fmla="*/ 44 h 44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11" h="44">
                      <a:moveTo>
                        <a:pt x="152" y="0"/>
                      </a:moveTo>
                      <a:lnTo>
                        <a:pt x="149" y="0"/>
                      </a:lnTo>
                      <a:lnTo>
                        <a:pt x="148" y="0"/>
                      </a:lnTo>
                      <a:lnTo>
                        <a:pt x="146" y="0"/>
                      </a:lnTo>
                      <a:lnTo>
                        <a:pt x="145" y="1"/>
                      </a:lnTo>
                      <a:lnTo>
                        <a:pt x="142" y="1"/>
                      </a:lnTo>
                      <a:lnTo>
                        <a:pt x="140" y="1"/>
                      </a:lnTo>
                      <a:lnTo>
                        <a:pt x="137" y="1"/>
                      </a:lnTo>
                      <a:lnTo>
                        <a:pt x="135" y="2"/>
                      </a:lnTo>
                      <a:lnTo>
                        <a:pt x="132" y="2"/>
                      </a:lnTo>
                      <a:lnTo>
                        <a:pt x="130" y="2"/>
                      </a:lnTo>
                      <a:lnTo>
                        <a:pt x="126" y="4"/>
                      </a:lnTo>
                      <a:lnTo>
                        <a:pt x="124" y="4"/>
                      </a:lnTo>
                      <a:lnTo>
                        <a:pt x="120" y="4"/>
                      </a:lnTo>
                      <a:lnTo>
                        <a:pt x="118" y="4"/>
                      </a:lnTo>
                      <a:lnTo>
                        <a:pt x="114" y="5"/>
                      </a:lnTo>
                      <a:lnTo>
                        <a:pt x="112" y="5"/>
                      </a:lnTo>
                      <a:lnTo>
                        <a:pt x="108" y="5"/>
                      </a:lnTo>
                      <a:lnTo>
                        <a:pt x="104" y="5"/>
                      </a:lnTo>
                      <a:lnTo>
                        <a:pt x="102" y="6"/>
                      </a:lnTo>
                      <a:lnTo>
                        <a:pt x="98" y="6"/>
                      </a:lnTo>
                      <a:lnTo>
                        <a:pt x="95" y="6"/>
                      </a:lnTo>
                      <a:lnTo>
                        <a:pt x="91" y="6"/>
                      </a:lnTo>
                      <a:lnTo>
                        <a:pt x="87" y="6"/>
                      </a:lnTo>
                      <a:lnTo>
                        <a:pt x="84" y="7"/>
                      </a:lnTo>
                      <a:lnTo>
                        <a:pt x="80" y="7"/>
                      </a:lnTo>
                      <a:lnTo>
                        <a:pt x="78" y="7"/>
                      </a:lnTo>
                      <a:lnTo>
                        <a:pt x="73" y="7"/>
                      </a:lnTo>
                      <a:lnTo>
                        <a:pt x="70" y="9"/>
                      </a:lnTo>
                      <a:lnTo>
                        <a:pt x="67" y="9"/>
                      </a:lnTo>
                      <a:lnTo>
                        <a:pt x="63" y="10"/>
                      </a:lnTo>
                      <a:lnTo>
                        <a:pt x="59" y="10"/>
                      </a:lnTo>
                      <a:lnTo>
                        <a:pt x="57" y="10"/>
                      </a:lnTo>
                      <a:lnTo>
                        <a:pt x="53" y="10"/>
                      </a:lnTo>
                      <a:lnTo>
                        <a:pt x="50" y="11"/>
                      </a:lnTo>
                      <a:lnTo>
                        <a:pt x="46" y="11"/>
                      </a:lnTo>
                      <a:lnTo>
                        <a:pt x="44" y="11"/>
                      </a:lnTo>
                      <a:lnTo>
                        <a:pt x="40" y="12"/>
                      </a:lnTo>
                      <a:lnTo>
                        <a:pt x="37" y="12"/>
                      </a:lnTo>
                      <a:lnTo>
                        <a:pt x="34" y="12"/>
                      </a:lnTo>
                      <a:lnTo>
                        <a:pt x="31" y="13"/>
                      </a:lnTo>
                      <a:lnTo>
                        <a:pt x="28" y="13"/>
                      </a:lnTo>
                      <a:lnTo>
                        <a:pt x="25" y="15"/>
                      </a:lnTo>
                      <a:lnTo>
                        <a:pt x="23" y="15"/>
                      </a:lnTo>
                      <a:lnTo>
                        <a:pt x="20" y="16"/>
                      </a:lnTo>
                      <a:lnTo>
                        <a:pt x="18" y="16"/>
                      </a:lnTo>
                      <a:lnTo>
                        <a:pt x="16" y="16"/>
                      </a:lnTo>
                      <a:lnTo>
                        <a:pt x="13" y="17"/>
                      </a:lnTo>
                      <a:lnTo>
                        <a:pt x="12" y="18"/>
                      </a:lnTo>
                      <a:lnTo>
                        <a:pt x="10" y="18"/>
                      </a:lnTo>
                      <a:lnTo>
                        <a:pt x="7" y="18"/>
                      </a:lnTo>
                      <a:lnTo>
                        <a:pt x="6" y="19"/>
                      </a:lnTo>
                      <a:lnTo>
                        <a:pt x="5" y="21"/>
                      </a:lnTo>
                      <a:lnTo>
                        <a:pt x="2" y="22"/>
                      </a:lnTo>
                      <a:lnTo>
                        <a:pt x="1" y="24"/>
                      </a:lnTo>
                      <a:lnTo>
                        <a:pt x="0" y="26"/>
                      </a:lnTo>
                      <a:lnTo>
                        <a:pt x="0" y="28"/>
                      </a:lnTo>
                      <a:lnTo>
                        <a:pt x="0" y="29"/>
                      </a:lnTo>
                      <a:lnTo>
                        <a:pt x="2" y="32"/>
                      </a:lnTo>
                      <a:lnTo>
                        <a:pt x="2" y="33"/>
                      </a:lnTo>
                      <a:lnTo>
                        <a:pt x="3" y="34"/>
                      </a:lnTo>
                      <a:lnTo>
                        <a:pt x="6" y="35"/>
                      </a:lnTo>
                      <a:lnTo>
                        <a:pt x="7" y="35"/>
                      </a:lnTo>
                      <a:lnTo>
                        <a:pt x="10" y="36"/>
                      </a:lnTo>
                      <a:lnTo>
                        <a:pt x="12" y="38"/>
                      </a:lnTo>
                      <a:lnTo>
                        <a:pt x="14" y="38"/>
                      </a:lnTo>
                      <a:lnTo>
                        <a:pt x="17" y="39"/>
                      </a:lnTo>
                      <a:lnTo>
                        <a:pt x="20" y="39"/>
                      </a:lnTo>
                      <a:lnTo>
                        <a:pt x="23" y="40"/>
                      </a:lnTo>
                      <a:lnTo>
                        <a:pt x="27" y="40"/>
                      </a:lnTo>
                      <a:lnTo>
                        <a:pt x="30" y="41"/>
                      </a:lnTo>
                      <a:lnTo>
                        <a:pt x="34" y="41"/>
                      </a:lnTo>
                      <a:lnTo>
                        <a:pt x="37" y="41"/>
                      </a:lnTo>
                      <a:lnTo>
                        <a:pt x="41" y="43"/>
                      </a:lnTo>
                      <a:lnTo>
                        <a:pt x="45" y="43"/>
                      </a:lnTo>
                      <a:lnTo>
                        <a:pt x="50" y="43"/>
                      </a:lnTo>
                      <a:lnTo>
                        <a:pt x="53" y="44"/>
                      </a:lnTo>
                      <a:lnTo>
                        <a:pt x="58" y="44"/>
                      </a:lnTo>
                      <a:lnTo>
                        <a:pt x="62" y="44"/>
                      </a:lnTo>
                      <a:lnTo>
                        <a:pt x="67" y="44"/>
                      </a:lnTo>
                      <a:lnTo>
                        <a:pt x="72" y="44"/>
                      </a:lnTo>
                      <a:lnTo>
                        <a:pt x="76" y="44"/>
                      </a:lnTo>
                      <a:lnTo>
                        <a:pt x="81" y="44"/>
                      </a:lnTo>
                      <a:lnTo>
                        <a:pt x="86" y="44"/>
                      </a:lnTo>
                      <a:lnTo>
                        <a:pt x="91" y="44"/>
                      </a:lnTo>
                      <a:lnTo>
                        <a:pt x="96" y="44"/>
                      </a:lnTo>
                      <a:lnTo>
                        <a:pt x="101" y="44"/>
                      </a:lnTo>
                      <a:lnTo>
                        <a:pt x="106" y="44"/>
                      </a:lnTo>
                      <a:lnTo>
                        <a:pt x="110" y="44"/>
                      </a:lnTo>
                      <a:lnTo>
                        <a:pt x="115" y="44"/>
                      </a:lnTo>
                      <a:lnTo>
                        <a:pt x="120" y="44"/>
                      </a:lnTo>
                      <a:lnTo>
                        <a:pt x="125" y="43"/>
                      </a:lnTo>
                      <a:lnTo>
                        <a:pt x="130" y="43"/>
                      </a:lnTo>
                      <a:lnTo>
                        <a:pt x="135" y="43"/>
                      </a:lnTo>
                      <a:lnTo>
                        <a:pt x="140" y="43"/>
                      </a:lnTo>
                      <a:lnTo>
                        <a:pt x="143" y="41"/>
                      </a:lnTo>
                      <a:lnTo>
                        <a:pt x="148" y="41"/>
                      </a:lnTo>
                      <a:lnTo>
                        <a:pt x="153" y="41"/>
                      </a:lnTo>
                      <a:lnTo>
                        <a:pt x="157" y="41"/>
                      </a:lnTo>
                      <a:lnTo>
                        <a:pt x="162" y="40"/>
                      </a:lnTo>
                      <a:lnTo>
                        <a:pt x="165" y="40"/>
                      </a:lnTo>
                      <a:lnTo>
                        <a:pt x="169" y="39"/>
                      </a:lnTo>
                      <a:lnTo>
                        <a:pt x="174" y="39"/>
                      </a:lnTo>
                      <a:lnTo>
                        <a:pt x="177" y="39"/>
                      </a:lnTo>
                      <a:lnTo>
                        <a:pt x="181" y="38"/>
                      </a:lnTo>
                      <a:lnTo>
                        <a:pt x="185" y="38"/>
                      </a:lnTo>
                      <a:lnTo>
                        <a:pt x="187" y="38"/>
                      </a:lnTo>
                      <a:lnTo>
                        <a:pt x="191" y="36"/>
                      </a:lnTo>
                      <a:lnTo>
                        <a:pt x="193" y="36"/>
                      </a:lnTo>
                      <a:lnTo>
                        <a:pt x="196" y="35"/>
                      </a:lnTo>
                      <a:lnTo>
                        <a:pt x="199" y="35"/>
                      </a:lnTo>
                      <a:lnTo>
                        <a:pt x="202" y="35"/>
                      </a:lnTo>
                      <a:lnTo>
                        <a:pt x="203" y="34"/>
                      </a:lnTo>
                      <a:lnTo>
                        <a:pt x="205" y="34"/>
                      </a:lnTo>
                      <a:lnTo>
                        <a:pt x="207" y="34"/>
                      </a:lnTo>
                      <a:lnTo>
                        <a:pt x="209" y="33"/>
                      </a:lnTo>
                      <a:lnTo>
                        <a:pt x="211" y="32"/>
                      </a:lnTo>
                      <a:lnTo>
                        <a:pt x="211" y="30"/>
                      </a:lnTo>
                      <a:lnTo>
                        <a:pt x="210" y="29"/>
                      </a:lnTo>
                      <a:lnTo>
                        <a:pt x="208" y="28"/>
                      </a:lnTo>
                      <a:lnTo>
                        <a:pt x="207" y="27"/>
                      </a:lnTo>
                      <a:lnTo>
                        <a:pt x="204" y="26"/>
                      </a:lnTo>
                      <a:lnTo>
                        <a:pt x="203" y="24"/>
                      </a:lnTo>
                      <a:lnTo>
                        <a:pt x="201" y="23"/>
                      </a:lnTo>
                      <a:lnTo>
                        <a:pt x="198" y="22"/>
                      </a:lnTo>
                      <a:lnTo>
                        <a:pt x="196" y="21"/>
                      </a:lnTo>
                      <a:lnTo>
                        <a:pt x="194" y="19"/>
                      </a:lnTo>
                      <a:lnTo>
                        <a:pt x="191" y="18"/>
                      </a:lnTo>
                      <a:lnTo>
                        <a:pt x="188" y="17"/>
                      </a:lnTo>
                      <a:lnTo>
                        <a:pt x="186" y="16"/>
                      </a:lnTo>
                      <a:lnTo>
                        <a:pt x="183" y="15"/>
                      </a:lnTo>
                      <a:lnTo>
                        <a:pt x="181" y="13"/>
                      </a:lnTo>
                      <a:lnTo>
                        <a:pt x="179" y="12"/>
                      </a:lnTo>
                      <a:lnTo>
                        <a:pt x="176" y="11"/>
                      </a:lnTo>
                      <a:lnTo>
                        <a:pt x="175" y="10"/>
                      </a:lnTo>
                      <a:lnTo>
                        <a:pt x="173" y="9"/>
                      </a:lnTo>
                      <a:lnTo>
                        <a:pt x="170" y="7"/>
                      </a:lnTo>
                      <a:lnTo>
                        <a:pt x="168" y="6"/>
                      </a:lnTo>
                      <a:lnTo>
                        <a:pt x="165" y="6"/>
                      </a:lnTo>
                      <a:lnTo>
                        <a:pt x="163" y="5"/>
                      </a:lnTo>
                      <a:lnTo>
                        <a:pt x="162" y="4"/>
                      </a:lnTo>
                      <a:lnTo>
                        <a:pt x="159" y="4"/>
                      </a:lnTo>
                      <a:lnTo>
                        <a:pt x="158" y="2"/>
                      </a:lnTo>
                      <a:lnTo>
                        <a:pt x="155" y="1"/>
                      </a:lnTo>
                      <a:lnTo>
                        <a:pt x="153" y="0"/>
                      </a:lnTo>
                      <a:lnTo>
                        <a:pt x="152" y="0"/>
                      </a:lnTo>
                      <a:close/>
                    </a:path>
                  </a:pathLst>
                </a:custGeom>
                <a:solidFill>
                  <a:srgbClr val="E6E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0" name="Freeform 120"/>
                <p:cNvSpPr>
                  <a:spLocks/>
                </p:cNvSpPr>
                <p:nvPr/>
              </p:nvSpPr>
              <p:spPr bwMode="auto">
                <a:xfrm>
                  <a:off x="713" y="1203"/>
                  <a:ext cx="53" cy="16"/>
                </a:xfrm>
                <a:custGeom>
                  <a:avLst/>
                  <a:gdLst>
                    <a:gd name="T0" fmla="*/ 0 w 161"/>
                    <a:gd name="T1" fmla="*/ 0 h 49"/>
                    <a:gd name="T2" fmla="*/ 0 w 161"/>
                    <a:gd name="T3" fmla="*/ 0 h 49"/>
                    <a:gd name="T4" fmla="*/ 0 w 161"/>
                    <a:gd name="T5" fmla="*/ 0 h 49"/>
                    <a:gd name="T6" fmla="*/ 0 w 161"/>
                    <a:gd name="T7" fmla="*/ 0 h 49"/>
                    <a:gd name="T8" fmla="*/ 0 w 161"/>
                    <a:gd name="T9" fmla="*/ 0 h 49"/>
                    <a:gd name="T10" fmla="*/ 0 w 161"/>
                    <a:gd name="T11" fmla="*/ 0 h 49"/>
                    <a:gd name="T12" fmla="*/ 0 w 161"/>
                    <a:gd name="T13" fmla="*/ 0 h 49"/>
                    <a:gd name="T14" fmla="*/ 0 w 161"/>
                    <a:gd name="T15" fmla="*/ 0 h 49"/>
                    <a:gd name="T16" fmla="*/ 0 w 161"/>
                    <a:gd name="T17" fmla="*/ 0 h 49"/>
                    <a:gd name="T18" fmla="*/ 0 w 161"/>
                    <a:gd name="T19" fmla="*/ 0 h 49"/>
                    <a:gd name="T20" fmla="*/ 0 w 161"/>
                    <a:gd name="T21" fmla="*/ 0 h 49"/>
                    <a:gd name="T22" fmla="*/ 0 w 161"/>
                    <a:gd name="T23" fmla="*/ 0 h 49"/>
                    <a:gd name="T24" fmla="*/ 0 w 161"/>
                    <a:gd name="T25" fmla="*/ 0 h 49"/>
                    <a:gd name="T26" fmla="*/ 0 w 161"/>
                    <a:gd name="T27" fmla="*/ 0 h 49"/>
                    <a:gd name="T28" fmla="*/ 0 w 161"/>
                    <a:gd name="T29" fmla="*/ 0 h 49"/>
                    <a:gd name="T30" fmla="*/ 0 w 161"/>
                    <a:gd name="T31" fmla="*/ 0 h 49"/>
                    <a:gd name="T32" fmla="*/ 0 w 161"/>
                    <a:gd name="T33" fmla="*/ 0 h 49"/>
                    <a:gd name="T34" fmla="*/ 0 w 161"/>
                    <a:gd name="T35" fmla="*/ 0 h 49"/>
                    <a:gd name="T36" fmla="*/ 0 w 161"/>
                    <a:gd name="T37" fmla="*/ 0 h 49"/>
                    <a:gd name="T38" fmla="*/ 0 w 161"/>
                    <a:gd name="T39" fmla="*/ 0 h 49"/>
                    <a:gd name="T40" fmla="*/ 0 w 161"/>
                    <a:gd name="T41" fmla="*/ 0 h 49"/>
                    <a:gd name="T42" fmla="*/ 0 w 161"/>
                    <a:gd name="T43" fmla="*/ 0 h 49"/>
                    <a:gd name="T44" fmla="*/ 0 w 161"/>
                    <a:gd name="T45" fmla="*/ 0 h 49"/>
                    <a:gd name="T46" fmla="*/ 0 w 161"/>
                    <a:gd name="T47" fmla="*/ 0 h 49"/>
                    <a:gd name="T48" fmla="*/ 0 w 161"/>
                    <a:gd name="T49" fmla="*/ 0 h 49"/>
                    <a:gd name="T50" fmla="*/ 0 w 161"/>
                    <a:gd name="T51" fmla="*/ 0 h 49"/>
                    <a:gd name="T52" fmla="*/ 0 w 161"/>
                    <a:gd name="T53" fmla="*/ 0 h 49"/>
                    <a:gd name="T54" fmla="*/ 0 w 161"/>
                    <a:gd name="T55" fmla="*/ 0 h 49"/>
                    <a:gd name="T56" fmla="*/ 0 w 161"/>
                    <a:gd name="T57" fmla="*/ 0 h 49"/>
                    <a:gd name="T58" fmla="*/ 0 w 161"/>
                    <a:gd name="T59" fmla="*/ 0 h 49"/>
                    <a:gd name="T60" fmla="*/ 1 w 161"/>
                    <a:gd name="T61" fmla="*/ 0 h 49"/>
                    <a:gd name="T62" fmla="*/ 1 w 161"/>
                    <a:gd name="T63" fmla="*/ 0 h 49"/>
                    <a:gd name="T64" fmla="*/ 1 w 161"/>
                    <a:gd name="T65" fmla="*/ 0 h 49"/>
                    <a:gd name="T66" fmla="*/ 1 w 161"/>
                    <a:gd name="T67" fmla="*/ 0 h 49"/>
                    <a:gd name="T68" fmla="*/ 1 w 161"/>
                    <a:gd name="T69" fmla="*/ 0 h 49"/>
                    <a:gd name="T70" fmla="*/ 1 w 161"/>
                    <a:gd name="T71" fmla="*/ 0 h 49"/>
                    <a:gd name="T72" fmla="*/ 1 w 161"/>
                    <a:gd name="T73" fmla="*/ 0 h 49"/>
                    <a:gd name="T74" fmla="*/ 1 w 161"/>
                    <a:gd name="T75" fmla="*/ 0 h 49"/>
                    <a:gd name="T76" fmla="*/ 1 w 161"/>
                    <a:gd name="T77" fmla="*/ 0 h 49"/>
                    <a:gd name="T78" fmla="*/ 1 w 161"/>
                    <a:gd name="T79" fmla="*/ 0 h 49"/>
                    <a:gd name="T80" fmla="*/ 0 w 161"/>
                    <a:gd name="T81" fmla="*/ 0 h 49"/>
                    <a:gd name="T82" fmla="*/ 0 w 161"/>
                    <a:gd name="T83" fmla="*/ 0 h 49"/>
                    <a:gd name="T84" fmla="*/ 0 w 161"/>
                    <a:gd name="T85" fmla="*/ 0 h 49"/>
                    <a:gd name="T86" fmla="*/ 0 w 161"/>
                    <a:gd name="T87" fmla="*/ 0 h 49"/>
                    <a:gd name="T88" fmla="*/ 0 w 161"/>
                    <a:gd name="T89" fmla="*/ 0 h 49"/>
                    <a:gd name="T90" fmla="*/ 0 w 161"/>
                    <a:gd name="T91" fmla="*/ 0 h 4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61"/>
                    <a:gd name="T139" fmla="*/ 0 h 49"/>
                    <a:gd name="T140" fmla="*/ 161 w 161"/>
                    <a:gd name="T141" fmla="*/ 49 h 49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61" h="49">
                      <a:moveTo>
                        <a:pt x="97" y="0"/>
                      </a:moveTo>
                      <a:lnTo>
                        <a:pt x="94" y="1"/>
                      </a:lnTo>
                      <a:lnTo>
                        <a:pt x="91" y="1"/>
                      </a:lnTo>
                      <a:lnTo>
                        <a:pt x="89" y="1"/>
                      </a:lnTo>
                      <a:lnTo>
                        <a:pt x="86" y="2"/>
                      </a:lnTo>
                      <a:lnTo>
                        <a:pt x="85" y="2"/>
                      </a:lnTo>
                      <a:lnTo>
                        <a:pt x="84" y="2"/>
                      </a:lnTo>
                      <a:lnTo>
                        <a:pt x="81" y="2"/>
                      </a:lnTo>
                      <a:lnTo>
                        <a:pt x="79" y="2"/>
                      </a:lnTo>
                      <a:lnTo>
                        <a:pt x="77" y="4"/>
                      </a:lnTo>
                      <a:lnTo>
                        <a:pt x="75" y="4"/>
                      </a:lnTo>
                      <a:lnTo>
                        <a:pt x="73" y="4"/>
                      </a:lnTo>
                      <a:lnTo>
                        <a:pt x="71" y="4"/>
                      </a:lnTo>
                      <a:lnTo>
                        <a:pt x="68" y="5"/>
                      </a:lnTo>
                      <a:lnTo>
                        <a:pt x="67" y="5"/>
                      </a:lnTo>
                      <a:lnTo>
                        <a:pt x="63" y="5"/>
                      </a:lnTo>
                      <a:lnTo>
                        <a:pt x="62" y="5"/>
                      </a:lnTo>
                      <a:lnTo>
                        <a:pt x="58" y="5"/>
                      </a:lnTo>
                      <a:lnTo>
                        <a:pt x="57" y="5"/>
                      </a:lnTo>
                      <a:lnTo>
                        <a:pt x="55" y="5"/>
                      </a:lnTo>
                      <a:lnTo>
                        <a:pt x="52" y="6"/>
                      </a:lnTo>
                      <a:lnTo>
                        <a:pt x="50" y="6"/>
                      </a:lnTo>
                      <a:lnTo>
                        <a:pt x="47" y="6"/>
                      </a:lnTo>
                      <a:lnTo>
                        <a:pt x="45" y="6"/>
                      </a:lnTo>
                      <a:lnTo>
                        <a:pt x="43" y="6"/>
                      </a:lnTo>
                      <a:lnTo>
                        <a:pt x="40" y="7"/>
                      </a:lnTo>
                      <a:lnTo>
                        <a:pt x="38" y="7"/>
                      </a:lnTo>
                      <a:lnTo>
                        <a:pt x="36" y="7"/>
                      </a:lnTo>
                      <a:lnTo>
                        <a:pt x="34" y="7"/>
                      </a:lnTo>
                      <a:lnTo>
                        <a:pt x="32" y="7"/>
                      </a:lnTo>
                      <a:lnTo>
                        <a:pt x="29" y="9"/>
                      </a:lnTo>
                      <a:lnTo>
                        <a:pt x="27" y="9"/>
                      </a:lnTo>
                      <a:lnTo>
                        <a:pt x="26" y="9"/>
                      </a:lnTo>
                      <a:lnTo>
                        <a:pt x="23" y="9"/>
                      </a:lnTo>
                      <a:lnTo>
                        <a:pt x="21" y="10"/>
                      </a:lnTo>
                      <a:lnTo>
                        <a:pt x="19" y="10"/>
                      </a:lnTo>
                      <a:lnTo>
                        <a:pt x="17" y="11"/>
                      </a:lnTo>
                      <a:lnTo>
                        <a:pt x="16" y="11"/>
                      </a:lnTo>
                      <a:lnTo>
                        <a:pt x="13" y="11"/>
                      </a:lnTo>
                      <a:lnTo>
                        <a:pt x="11" y="12"/>
                      </a:lnTo>
                      <a:lnTo>
                        <a:pt x="8" y="13"/>
                      </a:lnTo>
                      <a:lnTo>
                        <a:pt x="5" y="15"/>
                      </a:lnTo>
                      <a:lnTo>
                        <a:pt x="4" y="16"/>
                      </a:lnTo>
                      <a:lnTo>
                        <a:pt x="2" y="17"/>
                      </a:lnTo>
                      <a:lnTo>
                        <a:pt x="1" y="19"/>
                      </a:lnTo>
                      <a:lnTo>
                        <a:pt x="0" y="21"/>
                      </a:lnTo>
                      <a:lnTo>
                        <a:pt x="1" y="23"/>
                      </a:lnTo>
                      <a:lnTo>
                        <a:pt x="1" y="24"/>
                      </a:lnTo>
                      <a:lnTo>
                        <a:pt x="2" y="28"/>
                      </a:lnTo>
                      <a:lnTo>
                        <a:pt x="5" y="30"/>
                      </a:lnTo>
                      <a:lnTo>
                        <a:pt x="7" y="33"/>
                      </a:lnTo>
                      <a:lnTo>
                        <a:pt x="8" y="34"/>
                      </a:lnTo>
                      <a:lnTo>
                        <a:pt x="11" y="35"/>
                      </a:lnTo>
                      <a:lnTo>
                        <a:pt x="12" y="36"/>
                      </a:lnTo>
                      <a:lnTo>
                        <a:pt x="15" y="38"/>
                      </a:lnTo>
                      <a:lnTo>
                        <a:pt x="17" y="39"/>
                      </a:lnTo>
                      <a:lnTo>
                        <a:pt x="19" y="40"/>
                      </a:lnTo>
                      <a:lnTo>
                        <a:pt x="21" y="40"/>
                      </a:lnTo>
                      <a:lnTo>
                        <a:pt x="24" y="41"/>
                      </a:lnTo>
                      <a:lnTo>
                        <a:pt x="27" y="43"/>
                      </a:lnTo>
                      <a:lnTo>
                        <a:pt x="29" y="44"/>
                      </a:lnTo>
                      <a:lnTo>
                        <a:pt x="32" y="44"/>
                      </a:lnTo>
                      <a:lnTo>
                        <a:pt x="35" y="45"/>
                      </a:lnTo>
                      <a:lnTo>
                        <a:pt x="38" y="45"/>
                      </a:lnTo>
                      <a:lnTo>
                        <a:pt x="41" y="46"/>
                      </a:lnTo>
                      <a:lnTo>
                        <a:pt x="45" y="46"/>
                      </a:lnTo>
                      <a:lnTo>
                        <a:pt x="49" y="47"/>
                      </a:lnTo>
                      <a:lnTo>
                        <a:pt x="51" y="47"/>
                      </a:lnTo>
                      <a:lnTo>
                        <a:pt x="55" y="47"/>
                      </a:lnTo>
                      <a:lnTo>
                        <a:pt x="57" y="47"/>
                      </a:lnTo>
                      <a:lnTo>
                        <a:pt x="61" y="49"/>
                      </a:lnTo>
                      <a:lnTo>
                        <a:pt x="64" y="49"/>
                      </a:lnTo>
                      <a:lnTo>
                        <a:pt x="68" y="49"/>
                      </a:lnTo>
                      <a:lnTo>
                        <a:pt x="72" y="49"/>
                      </a:lnTo>
                      <a:lnTo>
                        <a:pt x="75" y="49"/>
                      </a:lnTo>
                      <a:lnTo>
                        <a:pt x="79" y="49"/>
                      </a:lnTo>
                      <a:lnTo>
                        <a:pt x="83" y="49"/>
                      </a:lnTo>
                      <a:lnTo>
                        <a:pt x="86" y="49"/>
                      </a:lnTo>
                      <a:lnTo>
                        <a:pt x="90" y="49"/>
                      </a:lnTo>
                      <a:lnTo>
                        <a:pt x="92" y="49"/>
                      </a:lnTo>
                      <a:lnTo>
                        <a:pt x="96" y="49"/>
                      </a:lnTo>
                      <a:lnTo>
                        <a:pt x="100" y="49"/>
                      </a:lnTo>
                      <a:lnTo>
                        <a:pt x="103" y="49"/>
                      </a:lnTo>
                      <a:lnTo>
                        <a:pt x="107" y="47"/>
                      </a:lnTo>
                      <a:lnTo>
                        <a:pt x="111" y="47"/>
                      </a:lnTo>
                      <a:lnTo>
                        <a:pt x="113" y="47"/>
                      </a:lnTo>
                      <a:lnTo>
                        <a:pt x="117" y="46"/>
                      </a:lnTo>
                      <a:lnTo>
                        <a:pt x="120" y="46"/>
                      </a:lnTo>
                      <a:lnTo>
                        <a:pt x="123" y="46"/>
                      </a:lnTo>
                      <a:lnTo>
                        <a:pt x="126" y="45"/>
                      </a:lnTo>
                      <a:lnTo>
                        <a:pt x="129" y="45"/>
                      </a:lnTo>
                      <a:lnTo>
                        <a:pt x="131" y="45"/>
                      </a:lnTo>
                      <a:lnTo>
                        <a:pt x="135" y="44"/>
                      </a:lnTo>
                      <a:lnTo>
                        <a:pt x="137" y="44"/>
                      </a:lnTo>
                      <a:lnTo>
                        <a:pt x="140" y="43"/>
                      </a:lnTo>
                      <a:lnTo>
                        <a:pt x="142" y="41"/>
                      </a:lnTo>
                      <a:lnTo>
                        <a:pt x="145" y="41"/>
                      </a:lnTo>
                      <a:lnTo>
                        <a:pt x="147" y="40"/>
                      </a:lnTo>
                      <a:lnTo>
                        <a:pt x="150" y="40"/>
                      </a:lnTo>
                      <a:lnTo>
                        <a:pt x="151" y="39"/>
                      </a:lnTo>
                      <a:lnTo>
                        <a:pt x="152" y="39"/>
                      </a:lnTo>
                      <a:lnTo>
                        <a:pt x="154" y="38"/>
                      </a:lnTo>
                      <a:lnTo>
                        <a:pt x="156" y="36"/>
                      </a:lnTo>
                      <a:lnTo>
                        <a:pt x="158" y="35"/>
                      </a:lnTo>
                      <a:lnTo>
                        <a:pt x="159" y="34"/>
                      </a:lnTo>
                      <a:lnTo>
                        <a:pt x="161" y="32"/>
                      </a:lnTo>
                      <a:lnTo>
                        <a:pt x="161" y="30"/>
                      </a:lnTo>
                      <a:lnTo>
                        <a:pt x="161" y="28"/>
                      </a:lnTo>
                      <a:lnTo>
                        <a:pt x="158" y="27"/>
                      </a:lnTo>
                      <a:lnTo>
                        <a:pt x="156" y="24"/>
                      </a:lnTo>
                      <a:lnTo>
                        <a:pt x="153" y="23"/>
                      </a:lnTo>
                      <a:lnTo>
                        <a:pt x="151" y="21"/>
                      </a:lnTo>
                      <a:lnTo>
                        <a:pt x="148" y="19"/>
                      </a:lnTo>
                      <a:lnTo>
                        <a:pt x="146" y="18"/>
                      </a:lnTo>
                      <a:lnTo>
                        <a:pt x="144" y="17"/>
                      </a:lnTo>
                      <a:lnTo>
                        <a:pt x="141" y="15"/>
                      </a:lnTo>
                      <a:lnTo>
                        <a:pt x="139" y="13"/>
                      </a:lnTo>
                      <a:lnTo>
                        <a:pt x="135" y="12"/>
                      </a:lnTo>
                      <a:lnTo>
                        <a:pt x="133" y="11"/>
                      </a:lnTo>
                      <a:lnTo>
                        <a:pt x="130" y="10"/>
                      </a:lnTo>
                      <a:lnTo>
                        <a:pt x="128" y="9"/>
                      </a:lnTo>
                      <a:lnTo>
                        <a:pt x="125" y="9"/>
                      </a:lnTo>
                      <a:lnTo>
                        <a:pt x="123" y="7"/>
                      </a:lnTo>
                      <a:lnTo>
                        <a:pt x="120" y="6"/>
                      </a:lnTo>
                      <a:lnTo>
                        <a:pt x="119" y="6"/>
                      </a:lnTo>
                      <a:lnTo>
                        <a:pt x="116" y="5"/>
                      </a:lnTo>
                      <a:lnTo>
                        <a:pt x="114" y="4"/>
                      </a:lnTo>
                      <a:lnTo>
                        <a:pt x="112" y="4"/>
                      </a:lnTo>
                      <a:lnTo>
                        <a:pt x="109" y="2"/>
                      </a:lnTo>
                      <a:lnTo>
                        <a:pt x="108" y="2"/>
                      </a:lnTo>
                      <a:lnTo>
                        <a:pt x="106" y="2"/>
                      </a:lnTo>
                      <a:lnTo>
                        <a:pt x="105" y="1"/>
                      </a:lnTo>
                      <a:lnTo>
                        <a:pt x="103" y="1"/>
                      </a:lnTo>
                      <a:lnTo>
                        <a:pt x="100" y="1"/>
                      </a:lnTo>
                      <a:lnTo>
                        <a:pt x="99" y="0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solidFill>
                  <a:srgbClr val="E6E6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1" name="Freeform 121"/>
                <p:cNvSpPr>
                  <a:spLocks/>
                </p:cNvSpPr>
                <p:nvPr/>
              </p:nvSpPr>
              <p:spPr bwMode="auto">
                <a:xfrm>
                  <a:off x="702" y="858"/>
                  <a:ext cx="120" cy="86"/>
                </a:xfrm>
                <a:custGeom>
                  <a:avLst/>
                  <a:gdLst>
                    <a:gd name="T0" fmla="*/ 1 w 360"/>
                    <a:gd name="T1" fmla="*/ 0 h 258"/>
                    <a:gd name="T2" fmla="*/ 1 w 360"/>
                    <a:gd name="T3" fmla="*/ 0 h 258"/>
                    <a:gd name="T4" fmla="*/ 1 w 360"/>
                    <a:gd name="T5" fmla="*/ 0 h 258"/>
                    <a:gd name="T6" fmla="*/ 0 w 360"/>
                    <a:gd name="T7" fmla="*/ 0 h 258"/>
                    <a:gd name="T8" fmla="*/ 0 w 360"/>
                    <a:gd name="T9" fmla="*/ 0 h 258"/>
                    <a:gd name="T10" fmla="*/ 0 w 360"/>
                    <a:gd name="T11" fmla="*/ 0 h 258"/>
                    <a:gd name="T12" fmla="*/ 0 w 360"/>
                    <a:gd name="T13" fmla="*/ 0 h 258"/>
                    <a:gd name="T14" fmla="*/ 0 w 360"/>
                    <a:gd name="T15" fmla="*/ 0 h 258"/>
                    <a:gd name="T16" fmla="*/ 0 w 360"/>
                    <a:gd name="T17" fmla="*/ 0 h 258"/>
                    <a:gd name="T18" fmla="*/ 0 w 360"/>
                    <a:gd name="T19" fmla="*/ 0 h 258"/>
                    <a:gd name="T20" fmla="*/ 0 w 360"/>
                    <a:gd name="T21" fmla="*/ 0 h 258"/>
                    <a:gd name="T22" fmla="*/ 0 w 360"/>
                    <a:gd name="T23" fmla="*/ 0 h 258"/>
                    <a:gd name="T24" fmla="*/ 0 w 360"/>
                    <a:gd name="T25" fmla="*/ 0 h 258"/>
                    <a:gd name="T26" fmla="*/ 0 w 360"/>
                    <a:gd name="T27" fmla="*/ 0 h 258"/>
                    <a:gd name="T28" fmla="*/ 0 w 360"/>
                    <a:gd name="T29" fmla="*/ 1 h 258"/>
                    <a:gd name="T30" fmla="*/ 0 w 360"/>
                    <a:gd name="T31" fmla="*/ 1 h 258"/>
                    <a:gd name="T32" fmla="*/ 0 w 360"/>
                    <a:gd name="T33" fmla="*/ 1 h 258"/>
                    <a:gd name="T34" fmla="*/ 0 w 360"/>
                    <a:gd name="T35" fmla="*/ 1 h 258"/>
                    <a:gd name="T36" fmla="*/ 0 w 360"/>
                    <a:gd name="T37" fmla="*/ 1 h 258"/>
                    <a:gd name="T38" fmla="*/ 0 w 360"/>
                    <a:gd name="T39" fmla="*/ 1 h 258"/>
                    <a:gd name="T40" fmla="*/ 1 w 360"/>
                    <a:gd name="T41" fmla="*/ 1 h 258"/>
                    <a:gd name="T42" fmla="*/ 1 w 360"/>
                    <a:gd name="T43" fmla="*/ 1 h 258"/>
                    <a:gd name="T44" fmla="*/ 1 w 360"/>
                    <a:gd name="T45" fmla="*/ 1 h 258"/>
                    <a:gd name="T46" fmla="*/ 1 w 360"/>
                    <a:gd name="T47" fmla="*/ 1 h 258"/>
                    <a:gd name="T48" fmla="*/ 1 w 360"/>
                    <a:gd name="T49" fmla="*/ 1 h 258"/>
                    <a:gd name="T50" fmla="*/ 1 w 360"/>
                    <a:gd name="T51" fmla="*/ 1 h 258"/>
                    <a:gd name="T52" fmla="*/ 1 w 360"/>
                    <a:gd name="T53" fmla="*/ 1 h 258"/>
                    <a:gd name="T54" fmla="*/ 1 w 360"/>
                    <a:gd name="T55" fmla="*/ 1 h 258"/>
                    <a:gd name="T56" fmla="*/ 1 w 360"/>
                    <a:gd name="T57" fmla="*/ 1 h 258"/>
                    <a:gd name="T58" fmla="*/ 1 w 360"/>
                    <a:gd name="T59" fmla="*/ 1 h 258"/>
                    <a:gd name="T60" fmla="*/ 1 w 360"/>
                    <a:gd name="T61" fmla="*/ 1 h 258"/>
                    <a:gd name="T62" fmla="*/ 1 w 360"/>
                    <a:gd name="T63" fmla="*/ 1 h 258"/>
                    <a:gd name="T64" fmla="*/ 1 w 360"/>
                    <a:gd name="T65" fmla="*/ 1 h 258"/>
                    <a:gd name="T66" fmla="*/ 1 w 360"/>
                    <a:gd name="T67" fmla="*/ 1 h 258"/>
                    <a:gd name="T68" fmla="*/ 1 w 360"/>
                    <a:gd name="T69" fmla="*/ 0 h 258"/>
                    <a:gd name="T70" fmla="*/ 1 w 360"/>
                    <a:gd name="T71" fmla="*/ 0 h 258"/>
                    <a:gd name="T72" fmla="*/ 1 w 360"/>
                    <a:gd name="T73" fmla="*/ 0 h 258"/>
                    <a:gd name="T74" fmla="*/ 1 w 360"/>
                    <a:gd name="T75" fmla="*/ 0 h 258"/>
                    <a:gd name="T76" fmla="*/ 1 w 360"/>
                    <a:gd name="T77" fmla="*/ 0 h 258"/>
                    <a:gd name="T78" fmla="*/ 1 w 360"/>
                    <a:gd name="T79" fmla="*/ 0 h 258"/>
                    <a:gd name="T80" fmla="*/ 1 w 360"/>
                    <a:gd name="T81" fmla="*/ 0 h 258"/>
                    <a:gd name="T82" fmla="*/ 1 w 360"/>
                    <a:gd name="T83" fmla="*/ 0 h 258"/>
                    <a:gd name="T84" fmla="*/ 1 w 360"/>
                    <a:gd name="T85" fmla="*/ 0 h 258"/>
                    <a:gd name="T86" fmla="*/ 1 w 360"/>
                    <a:gd name="T87" fmla="*/ 0 h 258"/>
                    <a:gd name="T88" fmla="*/ 1 w 360"/>
                    <a:gd name="T89" fmla="*/ 0 h 258"/>
                    <a:gd name="T90" fmla="*/ 1 w 360"/>
                    <a:gd name="T91" fmla="*/ 0 h 258"/>
                    <a:gd name="T92" fmla="*/ 1 w 360"/>
                    <a:gd name="T93" fmla="*/ 0 h 258"/>
                    <a:gd name="T94" fmla="*/ 1 w 360"/>
                    <a:gd name="T95" fmla="*/ 0 h 258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360"/>
                    <a:gd name="T145" fmla="*/ 0 h 258"/>
                    <a:gd name="T146" fmla="*/ 360 w 360"/>
                    <a:gd name="T147" fmla="*/ 258 h 258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360" h="258">
                      <a:moveTo>
                        <a:pt x="191" y="0"/>
                      </a:moveTo>
                      <a:lnTo>
                        <a:pt x="187" y="0"/>
                      </a:lnTo>
                      <a:lnTo>
                        <a:pt x="183" y="0"/>
                      </a:lnTo>
                      <a:lnTo>
                        <a:pt x="178" y="0"/>
                      </a:lnTo>
                      <a:lnTo>
                        <a:pt x="173" y="0"/>
                      </a:lnTo>
                      <a:lnTo>
                        <a:pt x="167" y="0"/>
                      </a:lnTo>
                      <a:lnTo>
                        <a:pt x="162" y="2"/>
                      </a:lnTo>
                      <a:lnTo>
                        <a:pt x="158" y="2"/>
                      </a:lnTo>
                      <a:lnTo>
                        <a:pt x="153" y="3"/>
                      </a:lnTo>
                      <a:lnTo>
                        <a:pt x="147" y="3"/>
                      </a:lnTo>
                      <a:lnTo>
                        <a:pt x="142" y="3"/>
                      </a:lnTo>
                      <a:lnTo>
                        <a:pt x="138" y="4"/>
                      </a:lnTo>
                      <a:lnTo>
                        <a:pt x="133" y="4"/>
                      </a:lnTo>
                      <a:lnTo>
                        <a:pt x="128" y="5"/>
                      </a:lnTo>
                      <a:lnTo>
                        <a:pt x="123" y="7"/>
                      </a:lnTo>
                      <a:lnTo>
                        <a:pt x="118" y="8"/>
                      </a:lnTo>
                      <a:lnTo>
                        <a:pt x="113" y="9"/>
                      </a:lnTo>
                      <a:lnTo>
                        <a:pt x="108" y="9"/>
                      </a:lnTo>
                      <a:lnTo>
                        <a:pt x="102" y="10"/>
                      </a:lnTo>
                      <a:lnTo>
                        <a:pt x="97" y="11"/>
                      </a:lnTo>
                      <a:lnTo>
                        <a:pt x="94" y="14"/>
                      </a:lnTo>
                      <a:lnTo>
                        <a:pt x="89" y="14"/>
                      </a:lnTo>
                      <a:lnTo>
                        <a:pt x="84" y="16"/>
                      </a:lnTo>
                      <a:lnTo>
                        <a:pt x="79" y="17"/>
                      </a:lnTo>
                      <a:lnTo>
                        <a:pt x="74" y="20"/>
                      </a:lnTo>
                      <a:lnTo>
                        <a:pt x="69" y="21"/>
                      </a:lnTo>
                      <a:lnTo>
                        <a:pt x="66" y="22"/>
                      </a:lnTo>
                      <a:lnTo>
                        <a:pt x="61" y="25"/>
                      </a:lnTo>
                      <a:lnTo>
                        <a:pt x="57" y="27"/>
                      </a:lnTo>
                      <a:lnTo>
                        <a:pt x="52" y="28"/>
                      </a:lnTo>
                      <a:lnTo>
                        <a:pt x="49" y="31"/>
                      </a:lnTo>
                      <a:lnTo>
                        <a:pt x="45" y="33"/>
                      </a:lnTo>
                      <a:lnTo>
                        <a:pt x="41" y="36"/>
                      </a:lnTo>
                      <a:lnTo>
                        <a:pt x="38" y="38"/>
                      </a:lnTo>
                      <a:lnTo>
                        <a:pt x="34" y="41"/>
                      </a:lnTo>
                      <a:lnTo>
                        <a:pt x="31" y="43"/>
                      </a:lnTo>
                      <a:lnTo>
                        <a:pt x="27" y="45"/>
                      </a:lnTo>
                      <a:lnTo>
                        <a:pt x="24" y="49"/>
                      </a:lnTo>
                      <a:lnTo>
                        <a:pt x="21" y="51"/>
                      </a:lnTo>
                      <a:lnTo>
                        <a:pt x="18" y="55"/>
                      </a:lnTo>
                      <a:lnTo>
                        <a:pt x="16" y="58"/>
                      </a:lnTo>
                      <a:lnTo>
                        <a:pt x="12" y="61"/>
                      </a:lnTo>
                      <a:lnTo>
                        <a:pt x="11" y="64"/>
                      </a:lnTo>
                      <a:lnTo>
                        <a:pt x="9" y="67"/>
                      </a:lnTo>
                      <a:lnTo>
                        <a:pt x="7" y="71"/>
                      </a:lnTo>
                      <a:lnTo>
                        <a:pt x="5" y="75"/>
                      </a:lnTo>
                      <a:lnTo>
                        <a:pt x="4" y="78"/>
                      </a:lnTo>
                      <a:lnTo>
                        <a:pt x="3" y="82"/>
                      </a:lnTo>
                      <a:lnTo>
                        <a:pt x="1" y="87"/>
                      </a:lnTo>
                      <a:lnTo>
                        <a:pt x="1" y="90"/>
                      </a:lnTo>
                      <a:lnTo>
                        <a:pt x="0" y="94"/>
                      </a:lnTo>
                      <a:lnTo>
                        <a:pt x="0" y="98"/>
                      </a:lnTo>
                      <a:lnTo>
                        <a:pt x="0" y="103"/>
                      </a:lnTo>
                      <a:lnTo>
                        <a:pt x="0" y="106"/>
                      </a:lnTo>
                      <a:lnTo>
                        <a:pt x="0" y="111"/>
                      </a:lnTo>
                      <a:lnTo>
                        <a:pt x="1" y="116"/>
                      </a:lnTo>
                      <a:lnTo>
                        <a:pt x="3" y="121"/>
                      </a:lnTo>
                      <a:lnTo>
                        <a:pt x="3" y="126"/>
                      </a:lnTo>
                      <a:lnTo>
                        <a:pt x="5" y="131"/>
                      </a:lnTo>
                      <a:lnTo>
                        <a:pt x="6" y="135"/>
                      </a:lnTo>
                      <a:lnTo>
                        <a:pt x="9" y="140"/>
                      </a:lnTo>
                      <a:lnTo>
                        <a:pt x="11" y="145"/>
                      </a:lnTo>
                      <a:lnTo>
                        <a:pt x="14" y="151"/>
                      </a:lnTo>
                      <a:lnTo>
                        <a:pt x="16" y="156"/>
                      </a:lnTo>
                      <a:lnTo>
                        <a:pt x="20" y="162"/>
                      </a:lnTo>
                      <a:lnTo>
                        <a:pt x="23" y="167"/>
                      </a:lnTo>
                      <a:lnTo>
                        <a:pt x="27" y="173"/>
                      </a:lnTo>
                      <a:lnTo>
                        <a:pt x="31" y="178"/>
                      </a:lnTo>
                      <a:lnTo>
                        <a:pt x="35" y="184"/>
                      </a:lnTo>
                      <a:lnTo>
                        <a:pt x="40" y="188"/>
                      </a:lnTo>
                      <a:lnTo>
                        <a:pt x="46" y="193"/>
                      </a:lnTo>
                      <a:lnTo>
                        <a:pt x="51" y="197"/>
                      </a:lnTo>
                      <a:lnTo>
                        <a:pt x="57" y="202"/>
                      </a:lnTo>
                      <a:lnTo>
                        <a:pt x="62" y="206"/>
                      </a:lnTo>
                      <a:lnTo>
                        <a:pt x="68" y="211"/>
                      </a:lnTo>
                      <a:lnTo>
                        <a:pt x="74" y="214"/>
                      </a:lnTo>
                      <a:lnTo>
                        <a:pt x="80" y="218"/>
                      </a:lnTo>
                      <a:lnTo>
                        <a:pt x="88" y="222"/>
                      </a:lnTo>
                      <a:lnTo>
                        <a:pt x="94" y="225"/>
                      </a:lnTo>
                      <a:lnTo>
                        <a:pt x="101" y="228"/>
                      </a:lnTo>
                      <a:lnTo>
                        <a:pt x="107" y="231"/>
                      </a:lnTo>
                      <a:lnTo>
                        <a:pt x="114" y="234"/>
                      </a:lnTo>
                      <a:lnTo>
                        <a:pt x="122" y="238"/>
                      </a:lnTo>
                      <a:lnTo>
                        <a:pt x="129" y="240"/>
                      </a:lnTo>
                      <a:lnTo>
                        <a:pt x="136" y="242"/>
                      </a:lnTo>
                      <a:lnTo>
                        <a:pt x="144" y="244"/>
                      </a:lnTo>
                      <a:lnTo>
                        <a:pt x="151" y="246"/>
                      </a:lnTo>
                      <a:lnTo>
                        <a:pt x="159" y="248"/>
                      </a:lnTo>
                      <a:lnTo>
                        <a:pt x="167" y="250"/>
                      </a:lnTo>
                      <a:lnTo>
                        <a:pt x="174" y="251"/>
                      </a:lnTo>
                      <a:lnTo>
                        <a:pt x="181" y="253"/>
                      </a:lnTo>
                      <a:lnTo>
                        <a:pt x="189" y="253"/>
                      </a:lnTo>
                      <a:lnTo>
                        <a:pt x="197" y="255"/>
                      </a:lnTo>
                      <a:lnTo>
                        <a:pt x="205" y="256"/>
                      </a:lnTo>
                      <a:lnTo>
                        <a:pt x="212" y="257"/>
                      </a:lnTo>
                      <a:lnTo>
                        <a:pt x="219" y="257"/>
                      </a:lnTo>
                      <a:lnTo>
                        <a:pt x="228" y="258"/>
                      </a:lnTo>
                      <a:lnTo>
                        <a:pt x="235" y="257"/>
                      </a:lnTo>
                      <a:lnTo>
                        <a:pt x="241" y="257"/>
                      </a:lnTo>
                      <a:lnTo>
                        <a:pt x="248" y="257"/>
                      </a:lnTo>
                      <a:lnTo>
                        <a:pt x="256" y="257"/>
                      </a:lnTo>
                      <a:lnTo>
                        <a:pt x="263" y="256"/>
                      </a:lnTo>
                      <a:lnTo>
                        <a:pt x="269" y="255"/>
                      </a:lnTo>
                      <a:lnTo>
                        <a:pt x="276" y="255"/>
                      </a:lnTo>
                      <a:lnTo>
                        <a:pt x="282" y="253"/>
                      </a:lnTo>
                      <a:lnTo>
                        <a:pt x="288" y="252"/>
                      </a:lnTo>
                      <a:lnTo>
                        <a:pt x="296" y="250"/>
                      </a:lnTo>
                      <a:lnTo>
                        <a:pt x="301" y="248"/>
                      </a:lnTo>
                      <a:lnTo>
                        <a:pt x="307" y="247"/>
                      </a:lnTo>
                      <a:lnTo>
                        <a:pt x="313" y="245"/>
                      </a:lnTo>
                      <a:lnTo>
                        <a:pt x="318" y="242"/>
                      </a:lnTo>
                      <a:lnTo>
                        <a:pt x="323" y="240"/>
                      </a:lnTo>
                      <a:lnTo>
                        <a:pt x="327" y="238"/>
                      </a:lnTo>
                      <a:lnTo>
                        <a:pt x="332" y="234"/>
                      </a:lnTo>
                      <a:lnTo>
                        <a:pt x="336" y="231"/>
                      </a:lnTo>
                      <a:lnTo>
                        <a:pt x="340" y="228"/>
                      </a:lnTo>
                      <a:lnTo>
                        <a:pt x="344" y="225"/>
                      </a:lnTo>
                      <a:lnTo>
                        <a:pt x="347" y="220"/>
                      </a:lnTo>
                      <a:lnTo>
                        <a:pt x="350" y="218"/>
                      </a:lnTo>
                      <a:lnTo>
                        <a:pt x="353" y="213"/>
                      </a:lnTo>
                      <a:lnTo>
                        <a:pt x="355" y="210"/>
                      </a:lnTo>
                      <a:lnTo>
                        <a:pt x="357" y="206"/>
                      </a:lnTo>
                      <a:lnTo>
                        <a:pt x="359" y="201"/>
                      </a:lnTo>
                      <a:lnTo>
                        <a:pt x="359" y="196"/>
                      </a:lnTo>
                      <a:lnTo>
                        <a:pt x="360" y="191"/>
                      </a:lnTo>
                      <a:lnTo>
                        <a:pt x="360" y="186"/>
                      </a:lnTo>
                      <a:lnTo>
                        <a:pt x="360" y="182"/>
                      </a:lnTo>
                      <a:lnTo>
                        <a:pt x="360" y="175"/>
                      </a:lnTo>
                      <a:lnTo>
                        <a:pt x="359" y="171"/>
                      </a:lnTo>
                      <a:lnTo>
                        <a:pt x="358" y="165"/>
                      </a:lnTo>
                      <a:lnTo>
                        <a:pt x="357" y="158"/>
                      </a:lnTo>
                      <a:lnTo>
                        <a:pt x="355" y="154"/>
                      </a:lnTo>
                      <a:lnTo>
                        <a:pt x="354" y="149"/>
                      </a:lnTo>
                      <a:lnTo>
                        <a:pt x="352" y="144"/>
                      </a:lnTo>
                      <a:lnTo>
                        <a:pt x="350" y="138"/>
                      </a:lnTo>
                      <a:lnTo>
                        <a:pt x="348" y="133"/>
                      </a:lnTo>
                      <a:lnTo>
                        <a:pt x="347" y="128"/>
                      </a:lnTo>
                      <a:lnTo>
                        <a:pt x="346" y="123"/>
                      </a:lnTo>
                      <a:lnTo>
                        <a:pt x="343" y="118"/>
                      </a:lnTo>
                      <a:lnTo>
                        <a:pt x="341" y="115"/>
                      </a:lnTo>
                      <a:lnTo>
                        <a:pt x="340" y="110"/>
                      </a:lnTo>
                      <a:lnTo>
                        <a:pt x="337" y="105"/>
                      </a:lnTo>
                      <a:lnTo>
                        <a:pt x="335" y="101"/>
                      </a:lnTo>
                      <a:lnTo>
                        <a:pt x="333" y="96"/>
                      </a:lnTo>
                      <a:lnTo>
                        <a:pt x="331" y="93"/>
                      </a:lnTo>
                      <a:lnTo>
                        <a:pt x="329" y="89"/>
                      </a:lnTo>
                      <a:lnTo>
                        <a:pt x="326" y="84"/>
                      </a:lnTo>
                      <a:lnTo>
                        <a:pt x="324" y="81"/>
                      </a:lnTo>
                      <a:lnTo>
                        <a:pt x="321" y="77"/>
                      </a:lnTo>
                      <a:lnTo>
                        <a:pt x="319" y="73"/>
                      </a:lnTo>
                      <a:lnTo>
                        <a:pt x="316" y="70"/>
                      </a:lnTo>
                      <a:lnTo>
                        <a:pt x="314" y="66"/>
                      </a:lnTo>
                      <a:lnTo>
                        <a:pt x="312" y="64"/>
                      </a:lnTo>
                      <a:lnTo>
                        <a:pt x="309" y="60"/>
                      </a:lnTo>
                      <a:lnTo>
                        <a:pt x="307" y="56"/>
                      </a:lnTo>
                      <a:lnTo>
                        <a:pt x="304" y="54"/>
                      </a:lnTo>
                      <a:lnTo>
                        <a:pt x="302" y="50"/>
                      </a:lnTo>
                      <a:lnTo>
                        <a:pt x="298" y="48"/>
                      </a:lnTo>
                      <a:lnTo>
                        <a:pt x="296" y="45"/>
                      </a:lnTo>
                      <a:lnTo>
                        <a:pt x="293" y="43"/>
                      </a:lnTo>
                      <a:lnTo>
                        <a:pt x="291" y="41"/>
                      </a:lnTo>
                      <a:lnTo>
                        <a:pt x="287" y="37"/>
                      </a:lnTo>
                      <a:lnTo>
                        <a:pt x="285" y="36"/>
                      </a:lnTo>
                      <a:lnTo>
                        <a:pt x="281" y="32"/>
                      </a:lnTo>
                      <a:lnTo>
                        <a:pt x="279" y="31"/>
                      </a:lnTo>
                      <a:lnTo>
                        <a:pt x="275" y="28"/>
                      </a:lnTo>
                      <a:lnTo>
                        <a:pt x="273" y="26"/>
                      </a:lnTo>
                      <a:lnTo>
                        <a:pt x="270" y="25"/>
                      </a:lnTo>
                      <a:lnTo>
                        <a:pt x="267" y="22"/>
                      </a:lnTo>
                      <a:lnTo>
                        <a:pt x="264" y="20"/>
                      </a:lnTo>
                      <a:lnTo>
                        <a:pt x="260" y="19"/>
                      </a:lnTo>
                      <a:lnTo>
                        <a:pt x="258" y="16"/>
                      </a:lnTo>
                      <a:lnTo>
                        <a:pt x="254" y="15"/>
                      </a:lnTo>
                      <a:lnTo>
                        <a:pt x="252" y="14"/>
                      </a:lnTo>
                      <a:lnTo>
                        <a:pt x="248" y="11"/>
                      </a:lnTo>
                      <a:lnTo>
                        <a:pt x="246" y="10"/>
                      </a:lnTo>
                      <a:lnTo>
                        <a:pt x="242" y="10"/>
                      </a:lnTo>
                      <a:lnTo>
                        <a:pt x="239" y="9"/>
                      </a:lnTo>
                      <a:lnTo>
                        <a:pt x="236" y="8"/>
                      </a:lnTo>
                      <a:lnTo>
                        <a:pt x="232" y="7"/>
                      </a:lnTo>
                      <a:lnTo>
                        <a:pt x="230" y="5"/>
                      </a:lnTo>
                      <a:lnTo>
                        <a:pt x="226" y="4"/>
                      </a:lnTo>
                      <a:lnTo>
                        <a:pt x="223" y="4"/>
                      </a:lnTo>
                      <a:lnTo>
                        <a:pt x="220" y="3"/>
                      </a:lnTo>
                      <a:lnTo>
                        <a:pt x="217" y="3"/>
                      </a:lnTo>
                      <a:lnTo>
                        <a:pt x="213" y="2"/>
                      </a:lnTo>
                      <a:lnTo>
                        <a:pt x="211" y="2"/>
                      </a:lnTo>
                      <a:lnTo>
                        <a:pt x="207" y="0"/>
                      </a:lnTo>
                      <a:lnTo>
                        <a:pt x="205" y="0"/>
                      </a:lnTo>
                      <a:lnTo>
                        <a:pt x="201" y="0"/>
                      </a:lnTo>
                      <a:lnTo>
                        <a:pt x="198" y="0"/>
                      </a:lnTo>
                      <a:lnTo>
                        <a:pt x="195" y="0"/>
                      </a:lnTo>
                      <a:lnTo>
                        <a:pt x="191" y="0"/>
                      </a:lnTo>
                      <a:close/>
                    </a:path>
                  </a:pathLst>
                </a:custGeom>
                <a:solidFill>
                  <a:srgbClr val="FFFFC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pic>
            <p:nvPicPr>
              <p:cNvPr id="9225" name="Picture 123" descr="j0234717"/>
              <p:cNvPicPr>
                <a:picLocks noChangeAspect="1" noChangeArrowheads="1" noCrop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511008" y="5157192"/>
                <a:ext cx="715963" cy="9445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Измерение информации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450499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800" b="1" dirty="0" smtClean="0"/>
              <a:t>Алфавитный подход к измерению информации </a:t>
            </a:r>
          </a:p>
          <a:p>
            <a:pPr algn="ctr">
              <a:buNone/>
            </a:pPr>
            <a:r>
              <a:rPr lang="ru-RU" sz="4500" b="1" u="sng" dirty="0" smtClean="0">
                <a:solidFill>
                  <a:srgbClr val="0070C0"/>
                </a:solidFill>
              </a:rPr>
              <a:t>Информацию можно измерять</a:t>
            </a:r>
            <a:endParaRPr lang="ru-RU" sz="4000" b="1" u="sng" dirty="0" smtClean="0">
              <a:solidFill>
                <a:srgbClr val="0070C0"/>
              </a:solidFill>
            </a:endParaRPr>
          </a:p>
          <a:p>
            <a:r>
              <a:rPr lang="ru-RU" sz="4000" dirty="0"/>
              <a:t>В </a:t>
            </a:r>
            <a:r>
              <a:rPr lang="ru-RU" sz="4000" dirty="0" smtClean="0"/>
              <a:t>основе  </a:t>
            </a:r>
            <a:r>
              <a:rPr lang="ru-RU" sz="4000" dirty="0"/>
              <a:t>этого </a:t>
            </a:r>
            <a:r>
              <a:rPr lang="ru-RU" sz="4000" dirty="0" smtClean="0"/>
              <a:t>подхода - подсчет </a:t>
            </a:r>
            <a:r>
              <a:rPr lang="ru-RU" sz="4000" dirty="0"/>
              <a:t>числа символов в </a:t>
            </a:r>
            <a:r>
              <a:rPr lang="ru-RU" sz="4000" dirty="0" smtClean="0"/>
              <a:t>сообщении</a:t>
            </a:r>
          </a:p>
          <a:p>
            <a:r>
              <a:rPr lang="ru-RU" sz="4000" dirty="0" smtClean="0"/>
              <a:t>Информационный объём сообщения – количество информации в сообщении.</a:t>
            </a:r>
          </a:p>
          <a:p>
            <a:r>
              <a:rPr lang="ru-RU" sz="4000" dirty="0" smtClean="0"/>
              <a:t>Важна </a:t>
            </a:r>
            <a:r>
              <a:rPr lang="ru-RU" sz="4000" dirty="0"/>
              <a:t>только длина </a:t>
            </a:r>
            <a:r>
              <a:rPr lang="ru-RU" sz="4000" dirty="0" smtClean="0"/>
              <a:t>сообщения(количество символов) </a:t>
            </a:r>
            <a:r>
              <a:rPr lang="ru-RU" sz="4000" dirty="0"/>
              <a:t>и совсем не учитывается его содержание. </a:t>
            </a:r>
            <a:endParaRPr lang="ru-RU" sz="4000" dirty="0" smtClean="0"/>
          </a:p>
          <a:p>
            <a:r>
              <a:rPr lang="ru-RU" sz="4000" dirty="0" smtClean="0"/>
              <a:t>Количество информации(</a:t>
            </a:r>
            <a:r>
              <a:rPr lang="en-US" sz="5100" b="1" i="1" dirty="0" smtClean="0">
                <a:solidFill>
                  <a:srgbClr val="FF0000"/>
                </a:solidFill>
              </a:rPr>
              <a:t>I</a:t>
            </a:r>
            <a:r>
              <a:rPr lang="ru-RU" sz="4000" dirty="0" smtClean="0"/>
              <a:t>) в сообщении и зависит от мощности </a:t>
            </a:r>
            <a:r>
              <a:rPr lang="ru-RU" sz="4000" dirty="0"/>
              <a:t>алфавита используемого </a:t>
            </a:r>
            <a:r>
              <a:rPr lang="ru-RU" sz="4000" dirty="0" smtClean="0"/>
              <a:t>языка, количества символов</a:t>
            </a:r>
            <a:r>
              <a:rPr lang="en-US" sz="4000" dirty="0" smtClean="0"/>
              <a:t>(</a:t>
            </a:r>
            <a:r>
              <a:rPr lang="en-US" sz="5100" b="1" i="1" dirty="0" smtClean="0">
                <a:solidFill>
                  <a:srgbClr val="FF0000"/>
                </a:solidFill>
              </a:rPr>
              <a:t>K</a:t>
            </a:r>
            <a:r>
              <a:rPr lang="en-US" sz="4000" dirty="0" smtClean="0"/>
              <a:t>)</a:t>
            </a:r>
            <a:r>
              <a:rPr lang="ru-RU" sz="4000" dirty="0" smtClean="0"/>
              <a:t> в сообщении и количества информации в одном символе(информационный вес символа </a:t>
            </a:r>
            <a:r>
              <a:rPr lang="en-US" sz="5100" b="1" i="1" dirty="0" err="1" smtClean="0">
                <a:solidFill>
                  <a:srgbClr val="FF0000"/>
                </a:solidFill>
              </a:rPr>
              <a:t>i</a:t>
            </a:r>
            <a:r>
              <a:rPr lang="en-US" sz="4000" dirty="0" smtClean="0"/>
              <a:t>)</a:t>
            </a:r>
          </a:p>
          <a:p>
            <a:r>
              <a:rPr lang="en-US" sz="8000" dirty="0" smtClean="0">
                <a:solidFill>
                  <a:srgbClr val="FF0000"/>
                </a:solidFill>
              </a:rPr>
              <a:t>I = K</a:t>
            </a:r>
            <a:r>
              <a:rPr lang="ru-RU" sz="8000" dirty="0" smtClean="0">
                <a:solidFill>
                  <a:srgbClr val="FF0000"/>
                </a:solidFill>
              </a:rPr>
              <a:t>*</a:t>
            </a:r>
            <a:r>
              <a:rPr lang="en-US" sz="8000" dirty="0" err="1" smtClean="0">
                <a:solidFill>
                  <a:srgbClr val="FF0000"/>
                </a:solidFill>
              </a:rPr>
              <a:t>i</a:t>
            </a:r>
            <a:r>
              <a:rPr lang="en-US" sz="8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/>
              <a:t>(* - </a:t>
            </a:r>
            <a:r>
              <a:rPr lang="ru-RU" sz="4000" dirty="0" smtClean="0"/>
              <a:t>знак умножения в компьютере)</a:t>
            </a:r>
            <a:endParaRPr lang="en-US" sz="4000" dirty="0" smtClean="0"/>
          </a:p>
          <a:p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124573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2"/>
          <p:cNvSpPr>
            <a:spLocks/>
          </p:cNvSpPr>
          <p:nvPr/>
        </p:nvSpPr>
        <p:spPr bwMode="auto">
          <a:xfrm>
            <a:off x="1150938" y="188640"/>
            <a:ext cx="79930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altLang="ru-RU" sz="4000" b="1" dirty="0">
                <a:solidFill>
                  <a:schemeClr val="tx2"/>
                </a:solidFill>
                <a:latin typeface="Calibri" pitchFamily="34" charset="0"/>
              </a:rPr>
              <a:t>Информационный объем сообщения</a:t>
            </a:r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1115616" y="1628800"/>
            <a:ext cx="78486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dirty="0">
                <a:latin typeface="Calibri" pitchFamily="34" charset="0"/>
              </a:rPr>
              <a:t>Информационный объём </a:t>
            </a: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sz="2400" dirty="0">
                <a:latin typeface="Calibri" pitchFamily="34" charset="0"/>
              </a:rPr>
              <a:t> сообщения равен произведению количества </a:t>
            </a: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altLang="ru-RU" sz="2400" dirty="0">
                <a:latin typeface="Calibri" pitchFamily="34" charset="0"/>
              </a:rPr>
              <a:t> символов в сообщении на информационный вес </a:t>
            </a:r>
            <a:r>
              <a:rPr lang="ru-RU" altLang="ru-RU" sz="2400" b="1" i="1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latin typeface="Calibri" pitchFamily="34" charset="0"/>
              </a:rPr>
              <a:t>символа алфавита:</a:t>
            </a:r>
            <a:endParaRPr lang="ru-RU" altLang="ru-RU" sz="2400" b="1" i="1" dirty="0">
              <a:latin typeface="Calibri" pitchFamily="34" charset="0"/>
            </a:endParaRP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3708400" y="2997200"/>
            <a:ext cx="5111750" cy="1800225"/>
          </a:xfrm>
          <a:prstGeom prst="roundRect">
            <a:avLst>
              <a:gd name="adj" fmla="val 16667"/>
            </a:avLst>
          </a:prstGeom>
          <a:solidFill>
            <a:srgbClr val="66FFFF"/>
          </a:solidFill>
          <a:ln w="9525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364163" y="3141663"/>
            <a:ext cx="2951162" cy="6492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  <a:t>Количество символов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  <a:t>в сообщении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64163" y="4005263"/>
            <a:ext cx="2951162" cy="6492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  <a:t>Информационный вес </a:t>
            </a:r>
            <a:b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</a:br>
            <a:r>
              <a:rPr lang="ru-RU" i="1" dirty="0">
                <a:solidFill>
                  <a:srgbClr val="FFFFFF"/>
                </a:solidFill>
                <a:latin typeface="Arial" charset="0"/>
                <a:cs typeface="Arial" charset="0"/>
              </a:rPr>
              <a:t>символа алфавита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1763713" y="3213100"/>
            <a:ext cx="3481387" cy="1368425"/>
            <a:chOff x="1763713" y="3213100"/>
            <a:chExt cx="3481387" cy="1368425"/>
          </a:xfrm>
        </p:grpSpPr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4716463" y="3213100"/>
              <a:ext cx="528637" cy="566738"/>
            </a:xfrm>
            <a:prstGeom prst="rect">
              <a:avLst/>
            </a:prstGeom>
            <a:solidFill>
              <a:srgbClr val="008BEA"/>
            </a:solidFill>
            <a:ln w="38100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altLang="ru-RU" sz="2000" b="1" i="1">
                  <a:solidFill>
                    <a:schemeClr val="bg1"/>
                  </a:solidFill>
                  <a:latin typeface="Times New Roman" pitchFamily="18" charset="0"/>
                </a:rPr>
                <a:t>K</a:t>
              </a:r>
              <a:endParaRPr lang="ru-RU" altLang="ru-RU" sz="2000" b="1" i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4716463" y="3937000"/>
              <a:ext cx="503237" cy="644525"/>
            </a:xfrm>
            <a:prstGeom prst="rect">
              <a:avLst/>
            </a:prstGeom>
            <a:solidFill>
              <a:srgbClr val="008BEA"/>
            </a:solidFill>
            <a:ln w="38100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altLang="ru-RU" sz="2000" b="1" i="1">
                  <a:solidFill>
                    <a:schemeClr val="bg1"/>
                  </a:solidFill>
                  <a:latin typeface="Times New Roman" pitchFamily="18" charset="0"/>
                </a:rPr>
                <a:t>i</a:t>
              </a:r>
              <a:endParaRPr lang="ru-RU" altLang="ru-RU" sz="2000" b="1" i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1763713" y="3429000"/>
              <a:ext cx="2700337" cy="792163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>
                  <a:solidFill>
                    <a:srgbClr val="FFFFFF"/>
                  </a:solidFill>
                  <a:latin typeface="Arial" charset="0"/>
                  <a:cs typeface="Arial" charset="0"/>
                </a:rPr>
                <a:t> </a:t>
              </a:r>
            </a:p>
          </p:txBody>
        </p:sp>
        <p:sp>
          <p:nvSpPr>
            <p:cNvPr id="10248" name="Rectangle 14"/>
            <p:cNvSpPr>
              <a:spLocks noChangeArrowheads="1"/>
            </p:cNvSpPr>
            <p:nvPr/>
          </p:nvSpPr>
          <p:spPr bwMode="auto">
            <a:xfrm>
              <a:off x="2555875" y="3575050"/>
              <a:ext cx="11445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altLang="ru-RU" sz="2400" b="1" i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 = K   i</a:t>
              </a:r>
            </a:p>
          </p:txBody>
        </p:sp>
        <p:sp>
          <p:nvSpPr>
            <p:cNvPr id="10251" name="Rectangle 24"/>
            <p:cNvSpPr>
              <a:spLocks noChangeArrowheads="1"/>
            </p:cNvSpPr>
            <p:nvPr/>
          </p:nvSpPr>
          <p:spPr bwMode="auto">
            <a:xfrm>
              <a:off x="3203575" y="3644900"/>
              <a:ext cx="3095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ru-RU" b="1">
                  <a:solidFill>
                    <a:schemeClr val="bg1"/>
                  </a:solidFill>
                  <a:latin typeface="Calibri" pitchFamily="34" charset="0"/>
                  <a:sym typeface="Symbol" pitchFamily="18" charset="2"/>
                </a:rPr>
                <a:t></a:t>
              </a:r>
              <a:endParaRPr lang="ru-RU" altLang="ru-RU" b="1">
                <a:solidFill>
                  <a:schemeClr val="bg1"/>
                </a:solidFill>
                <a:latin typeface="Calibri" pitchFamily="34" charset="0"/>
                <a:sym typeface="Symbol" pitchFamily="18" charset="2"/>
              </a:endParaRPr>
            </a:p>
          </p:txBody>
        </p:sp>
      </p:grp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2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i="1" dirty="0" smtClean="0">
                <a:solidFill>
                  <a:srgbClr val="0070C0"/>
                </a:solidFill>
                <a:latin typeface="Calibri" pitchFamily="34" charset="0"/>
              </a:rPr>
              <a:t>Единицы измерения информации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dirty="0" smtClean="0">
                <a:latin typeface="Calibri" pitchFamily="34" charset="0"/>
              </a:rPr>
              <a:t>1 бит – минимальное количество информации (0 или 1)</a:t>
            </a:r>
          </a:p>
          <a:p>
            <a:r>
              <a:rPr lang="ru-RU" altLang="ru-RU" b="1" dirty="0" smtClean="0">
                <a:latin typeface="Calibri" pitchFamily="34" charset="0"/>
              </a:rPr>
              <a:t>1 байт – 8 бит</a:t>
            </a:r>
          </a:p>
          <a:p>
            <a:r>
              <a:rPr lang="ru-RU" altLang="ru-RU" b="1" dirty="0" smtClean="0">
                <a:latin typeface="Calibri" pitchFamily="34" charset="0"/>
              </a:rPr>
              <a:t>1 килобайт = 1 Кб </a:t>
            </a:r>
            <a:r>
              <a:rPr lang="ru-RU" altLang="ru-RU" b="1" dirty="0" smtClean="0">
                <a:latin typeface="Calibri" pitchFamily="34" charset="0"/>
              </a:rPr>
              <a:t>= </a:t>
            </a:r>
            <a:r>
              <a:rPr lang="ru-RU" altLang="ru-RU" b="1" dirty="0" smtClean="0">
                <a:latin typeface="Calibri" pitchFamily="34" charset="0"/>
              </a:rPr>
              <a:t>1024 </a:t>
            </a:r>
            <a:r>
              <a:rPr lang="ru-RU" altLang="ru-RU" b="1" dirty="0" smtClean="0">
                <a:latin typeface="Calibri" pitchFamily="34" charset="0"/>
              </a:rPr>
              <a:t>байта</a:t>
            </a:r>
            <a:endParaRPr lang="ru-RU" altLang="ru-RU" b="1" dirty="0" smtClean="0">
              <a:latin typeface="Calibri" pitchFamily="34" charset="0"/>
            </a:endParaRPr>
          </a:p>
          <a:p>
            <a:r>
              <a:rPr lang="ru-RU" altLang="ru-RU" b="1" dirty="0" smtClean="0">
                <a:latin typeface="Calibri" pitchFamily="34" charset="0"/>
              </a:rPr>
              <a:t>1 мегабайт = 1 </a:t>
            </a:r>
            <a:r>
              <a:rPr lang="ru-RU" altLang="ru-RU" b="1" dirty="0" smtClean="0">
                <a:latin typeface="Calibri" pitchFamily="34" charset="0"/>
              </a:rPr>
              <a:t>Мб = </a:t>
            </a:r>
            <a:r>
              <a:rPr lang="ru-RU" altLang="ru-RU" b="1" dirty="0" smtClean="0">
                <a:latin typeface="Calibri" pitchFamily="34" charset="0"/>
              </a:rPr>
              <a:t>1024 </a:t>
            </a:r>
            <a:r>
              <a:rPr lang="ru-RU" altLang="ru-RU" b="1" dirty="0" smtClean="0">
                <a:latin typeface="Calibri" pitchFamily="34" charset="0"/>
              </a:rPr>
              <a:t>Кб</a:t>
            </a:r>
            <a:endParaRPr lang="ru-RU" altLang="ru-RU" b="1" dirty="0" smtClean="0">
              <a:latin typeface="Calibri" pitchFamily="34" charset="0"/>
            </a:endParaRPr>
          </a:p>
          <a:p>
            <a:r>
              <a:rPr lang="ru-RU" altLang="ru-RU" b="1" dirty="0" smtClean="0">
                <a:latin typeface="Calibri" pitchFamily="34" charset="0"/>
              </a:rPr>
              <a:t>1 гигабайт = 1 Гб </a:t>
            </a:r>
            <a:r>
              <a:rPr lang="ru-RU" altLang="ru-RU" b="1" dirty="0" smtClean="0">
                <a:latin typeface="Calibri" pitchFamily="34" charset="0"/>
              </a:rPr>
              <a:t>=1024 Мб</a:t>
            </a:r>
            <a:endParaRPr lang="ru-RU" altLang="ru-RU" b="1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chemeClr val="tx2"/>
                </a:solidFill>
                <a:latin typeface="Calibri" pitchFamily="34" charset="0"/>
              </a:rPr>
              <a:t>1 бит – минимальное количество информации (0 или 1)</a:t>
            </a:r>
          </a:p>
          <a:p>
            <a:r>
              <a:rPr lang="ru-RU" altLang="ru-RU" b="1" dirty="0" smtClean="0">
                <a:solidFill>
                  <a:schemeClr val="tx2"/>
                </a:solidFill>
                <a:latin typeface="Calibri" pitchFamily="34" charset="0"/>
              </a:rPr>
              <a:t>1 байт = 8 бит (количество информации в одном символе компьютерного алфавита)</a:t>
            </a:r>
          </a:p>
          <a:p>
            <a:r>
              <a:rPr lang="ru-RU" altLang="ru-RU" b="1" dirty="0" smtClean="0">
                <a:solidFill>
                  <a:schemeClr val="tx2"/>
                </a:solidFill>
                <a:latin typeface="Calibri" pitchFamily="34" charset="0"/>
              </a:rPr>
              <a:t>Компьютерный алфавит содержит русские и латинские буквы, цифры, арифметические знаки  и специальные символы (всего 256 символов)</a:t>
            </a:r>
            <a:endParaRPr lang="ru-RU" altLang="ru-RU" b="1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13"/>
          <p:cNvSpPr>
            <a:spLocks noChangeShapeType="1"/>
          </p:cNvSpPr>
          <p:nvPr/>
        </p:nvSpPr>
        <p:spPr bwMode="auto">
          <a:xfrm>
            <a:off x="755576" y="1844824"/>
            <a:ext cx="813663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" name="Line 14"/>
          <p:cNvSpPr>
            <a:spLocks noChangeShapeType="1"/>
          </p:cNvSpPr>
          <p:nvPr/>
        </p:nvSpPr>
        <p:spPr bwMode="auto">
          <a:xfrm>
            <a:off x="5040313" y="1628775"/>
            <a:ext cx="0" cy="2159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Line 29"/>
          <p:cNvSpPr>
            <a:spLocks noChangeShapeType="1"/>
          </p:cNvSpPr>
          <p:nvPr/>
        </p:nvSpPr>
        <p:spPr bwMode="auto">
          <a:xfrm rot="10800000">
            <a:off x="8532440" y="2420888"/>
            <a:ext cx="36004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Line 29"/>
          <p:cNvSpPr>
            <a:spLocks noChangeShapeType="1"/>
          </p:cNvSpPr>
          <p:nvPr/>
        </p:nvSpPr>
        <p:spPr bwMode="auto">
          <a:xfrm rot="10800000" flipV="1">
            <a:off x="5651500" y="2852738"/>
            <a:ext cx="1368425" cy="50323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9" name="Line 29"/>
          <p:cNvSpPr>
            <a:spLocks noChangeShapeType="1"/>
          </p:cNvSpPr>
          <p:nvPr/>
        </p:nvSpPr>
        <p:spPr bwMode="auto">
          <a:xfrm rot="10800000" flipH="1" flipV="1">
            <a:off x="6948488" y="2852738"/>
            <a:ext cx="1511300" cy="5048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932040" y="2132856"/>
            <a:ext cx="3529013" cy="71913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Компьютерный алфавит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932040" y="3501008"/>
            <a:ext cx="1944215" cy="71950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Мощность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256 символов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635896" y="980728"/>
            <a:ext cx="2879725" cy="71913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Кодирование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020272" y="3501008"/>
            <a:ext cx="1944216" cy="1800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Количество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информации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в одном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символе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– 8 бит(1 байт)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115616" y="2204864"/>
            <a:ext cx="3095625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Двоичный алфавит: 0, 1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403648" y="3861048"/>
            <a:ext cx="3167063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Мощность  алфавита - 2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331640" y="2924944"/>
            <a:ext cx="3095625" cy="4333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Двоичный код</a:t>
            </a:r>
          </a:p>
        </p:txBody>
      </p:sp>
      <p:sp>
        <p:nvSpPr>
          <p:cNvPr id="20503" name="Заголовок 2"/>
          <p:cNvSpPr>
            <a:spLocks/>
          </p:cNvSpPr>
          <p:nvPr/>
        </p:nvSpPr>
        <p:spPr bwMode="auto">
          <a:xfrm>
            <a:off x="1042988" y="188913"/>
            <a:ext cx="81010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altLang="ru-RU" sz="4000" b="1">
                <a:solidFill>
                  <a:schemeClr val="tx2"/>
                </a:solidFill>
                <a:latin typeface="Calibri" pitchFamily="34" charset="0"/>
              </a:rPr>
              <a:t>Опорный конспект</a:t>
            </a:r>
          </a:p>
        </p:txBody>
      </p:sp>
      <p:sp>
        <p:nvSpPr>
          <p:cNvPr id="20504" name="Line 15"/>
          <p:cNvSpPr>
            <a:spLocks noChangeShapeType="1"/>
          </p:cNvSpPr>
          <p:nvPr/>
        </p:nvSpPr>
        <p:spPr bwMode="auto">
          <a:xfrm>
            <a:off x="755576" y="1844824"/>
            <a:ext cx="72008" cy="216024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5" name="Line 29"/>
          <p:cNvSpPr>
            <a:spLocks noChangeShapeType="1"/>
          </p:cNvSpPr>
          <p:nvPr/>
        </p:nvSpPr>
        <p:spPr bwMode="auto">
          <a:xfrm>
            <a:off x="755576" y="2276872"/>
            <a:ext cx="2159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8" name="Line 15"/>
          <p:cNvSpPr>
            <a:spLocks noChangeShapeType="1"/>
          </p:cNvSpPr>
          <p:nvPr/>
        </p:nvSpPr>
        <p:spPr bwMode="auto">
          <a:xfrm flipH="1">
            <a:off x="8892480" y="1844824"/>
            <a:ext cx="0" cy="576263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827584" y="3212976"/>
            <a:ext cx="431924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827584" y="4005064"/>
            <a:ext cx="576064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2"/>
          <p:cNvSpPr>
            <a:spLocks/>
          </p:cNvSpPr>
          <p:nvPr/>
        </p:nvSpPr>
        <p:spPr bwMode="auto">
          <a:xfrm>
            <a:off x="1116013" y="188913"/>
            <a:ext cx="78486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altLang="ru-RU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923928" y="692696"/>
            <a:ext cx="4933950" cy="2031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0070C0"/>
                </a:solidFill>
                <a:latin typeface="Calibri" pitchFamily="34" charset="0"/>
              </a:rPr>
              <a:t>КОМПЬЮТЕРНЫЙ  </a:t>
            </a:r>
            <a:r>
              <a:rPr lang="ru-RU" altLang="ru-RU" sz="2000" b="1" dirty="0" smtClean="0">
                <a:solidFill>
                  <a:srgbClr val="0070C0"/>
                </a:solidFill>
                <a:latin typeface="Calibri" pitchFamily="34" charset="0"/>
              </a:rPr>
              <a:t>АЛФАВИТ </a:t>
            </a:r>
            <a:endParaRPr lang="ru-RU" altLang="ru-RU" sz="2000" b="1" dirty="0">
              <a:solidFill>
                <a:srgbClr val="0070C0"/>
              </a:solidFill>
              <a:latin typeface="Calibri" pitchFamily="34" charset="0"/>
            </a:endParaRPr>
          </a:p>
          <a:p>
            <a:pPr algn="just">
              <a:spcBef>
                <a:spcPct val="30000"/>
              </a:spcBef>
              <a:buFontTx/>
              <a:buChar char="•"/>
            </a:pPr>
            <a:r>
              <a:rPr lang="ru-RU" altLang="ru-RU" sz="2000" i="1" dirty="0">
                <a:latin typeface="Calibri" pitchFamily="34" charset="0"/>
              </a:rPr>
              <a:t> русские (РУС) буквы</a:t>
            </a:r>
          </a:p>
          <a:p>
            <a:pPr algn="just">
              <a:buFontTx/>
              <a:buChar char="•"/>
            </a:pPr>
            <a:r>
              <a:rPr lang="ru-RU" altLang="ru-RU" sz="2000" i="1" dirty="0">
                <a:latin typeface="Calibri" pitchFamily="34" charset="0"/>
              </a:rPr>
              <a:t> латинские (</a:t>
            </a:r>
            <a:r>
              <a:rPr lang="en-US" altLang="ru-RU" sz="2000" i="1" dirty="0">
                <a:latin typeface="Calibri" pitchFamily="34" charset="0"/>
              </a:rPr>
              <a:t>LAT</a:t>
            </a:r>
            <a:r>
              <a:rPr lang="ru-RU" altLang="ru-RU" sz="2000" i="1" dirty="0">
                <a:latin typeface="Calibri" pitchFamily="34" charset="0"/>
              </a:rPr>
              <a:t>) буквы</a:t>
            </a:r>
          </a:p>
          <a:p>
            <a:pPr algn="just">
              <a:buFontTx/>
              <a:buChar char="•"/>
            </a:pPr>
            <a:r>
              <a:rPr lang="ru-RU" altLang="ru-RU" sz="2000" i="1" dirty="0">
                <a:latin typeface="Calibri" pitchFamily="34" charset="0"/>
              </a:rPr>
              <a:t> цифры  (1, 2, 3, 4, 5, 6, 7, 8, 9, 0)</a:t>
            </a:r>
          </a:p>
          <a:p>
            <a:pPr algn="just">
              <a:buFontTx/>
              <a:buChar char="•"/>
            </a:pPr>
            <a:r>
              <a:rPr lang="ru-RU" altLang="ru-RU" sz="2000" i="1" dirty="0">
                <a:latin typeface="Calibri" pitchFamily="34" charset="0"/>
              </a:rPr>
              <a:t> математические знаки (+, -, *, </a:t>
            </a:r>
            <a:r>
              <a:rPr lang="en-US" altLang="ru-RU" sz="2000" i="1" dirty="0">
                <a:latin typeface="Calibri" pitchFamily="34" charset="0"/>
              </a:rPr>
              <a:t>/</a:t>
            </a:r>
            <a:r>
              <a:rPr lang="ru-RU" altLang="ru-RU" sz="2000" i="1" dirty="0">
                <a:latin typeface="Calibri" pitchFamily="34" charset="0"/>
              </a:rPr>
              <a:t>, </a:t>
            </a:r>
            <a:r>
              <a:rPr lang="en-US" altLang="ru-RU" sz="2000" i="1" dirty="0">
                <a:latin typeface="Calibri" pitchFamily="34" charset="0"/>
              </a:rPr>
              <a:t>^, </a:t>
            </a:r>
            <a:r>
              <a:rPr lang="ru-RU" altLang="ru-RU" sz="2000" i="1" dirty="0">
                <a:latin typeface="Calibri" pitchFamily="34" charset="0"/>
              </a:rPr>
              <a:t>=) </a:t>
            </a:r>
          </a:p>
          <a:p>
            <a:pPr algn="just">
              <a:buFontTx/>
              <a:buChar char="•"/>
            </a:pPr>
            <a:r>
              <a:rPr lang="ru-RU" altLang="ru-RU" sz="2000" i="1" dirty="0">
                <a:latin typeface="Calibri" pitchFamily="34" charset="0"/>
              </a:rPr>
              <a:t> прочие символы («», №, %, </a:t>
            </a:r>
            <a:r>
              <a:rPr lang="en-US" altLang="ru-RU" sz="2000" i="1" dirty="0">
                <a:latin typeface="Calibri" pitchFamily="34" charset="0"/>
              </a:rPr>
              <a:t>&lt;</a:t>
            </a:r>
            <a:r>
              <a:rPr lang="ru-RU" altLang="ru-RU" sz="2000" i="1" dirty="0">
                <a:latin typeface="Calibri" pitchFamily="34" charset="0"/>
              </a:rPr>
              <a:t>, </a:t>
            </a:r>
            <a:r>
              <a:rPr lang="en-US" altLang="ru-RU" sz="2000" i="1" dirty="0">
                <a:latin typeface="Calibri" pitchFamily="34" charset="0"/>
              </a:rPr>
              <a:t>&gt;</a:t>
            </a:r>
            <a:r>
              <a:rPr lang="ru-RU" altLang="ru-RU" sz="2000" i="1" dirty="0">
                <a:latin typeface="Calibri" pitchFamily="34" charset="0"/>
              </a:rPr>
              <a:t>, </a:t>
            </a:r>
            <a:r>
              <a:rPr lang="en-US" altLang="ru-RU" sz="2000" i="1" dirty="0">
                <a:latin typeface="Calibri" pitchFamily="34" charset="0"/>
              </a:rPr>
              <a:t>:, ;, #, &amp;)</a:t>
            </a:r>
            <a:endParaRPr lang="ru-RU" altLang="ru-RU" sz="2000" i="1" dirty="0">
              <a:latin typeface="Calibri" pitchFamily="34" charset="0"/>
            </a:endParaRPr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3059832" y="1340768"/>
            <a:ext cx="719137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611560" y="3573016"/>
            <a:ext cx="7777163" cy="47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3538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dirty="0" smtClean="0">
                <a:latin typeface="Calibri" pitchFamily="34" charset="0"/>
              </a:rPr>
              <a:t>Компьютерный алфавит </a:t>
            </a:r>
            <a:r>
              <a:rPr lang="ru-RU" altLang="ru-RU" sz="2400" dirty="0">
                <a:latin typeface="Calibri" pitchFamily="34" charset="0"/>
              </a:rPr>
              <a:t>содержит 256 символов. </a:t>
            </a:r>
            <a:endParaRPr lang="en-US" altLang="ru-RU" sz="2400" dirty="0">
              <a:latin typeface="Calibri" pitchFamily="34" charset="0"/>
            </a:endParaRPr>
          </a:p>
        </p:txBody>
      </p:sp>
      <p:pic>
        <p:nvPicPr>
          <p:cNvPr id="2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1557338"/>
            <a:ext cx="2808684" cy="1524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1042988" y="4221163"/>
            <a:ext cx="77771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indent="7938"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i="1">
                <a:latin typeface="Calibri" pitchFamily="34" charset="0"/>
              </a:rPr>
              <a:t>1 байт</a:t>
            </a:r>
            <a:r>
              <a:rPr lang="ru-RU" altLang="ru-RU" sz="2400">
                <a:latin typeface="Calibri" pitchFamily="34" charset="0"/>
              </a:rPr>
              <a:t> - информационный вес символа </a:t>
            </a:r>
            <a:r>
              <a:rPr lang="en-US" altLang="ru-RU" sz="2400">
                <a:latin typeface="Calibri" pitchFamily="34" charset="0"/>
              </a:rPr>
              <a:t/>
            </a:r>
            <a:br>
              <a:rPr lang="en-US" altLang="ru-RU" sz="2400">
                <a:latin typeface="Calibri" pitchFamily="34" charset="0"/>
              </a:rPr>
            </a:br>
            <a:r>
              <a:rPr lang="ru-RU" altLang="ru-RU" sz="2400">
                <a:latin typeface="Calibri" pitchFamily="34" charset="0"/>
              </a:rPr>
              <a:t>алфавита мощностью 256.  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1042988" y="5229225"/>
            <a:ext cx="777716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altLang="ru-RU" sz="2400" b="1" i="1">
                <a:latin typeface="Calibri" pitchFamily="34" charset="0"/>
              </a:rPr>
              <a:t>1 байт = 8 битов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1600" y="332656"/>
            <a:ext cx="26228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Повторим</a:t>
            </a:r>
            <a:endParaRPr lang="ru-RU" sz="4000" b="1" i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nimBg="1"/>
      <p:bldP spid="23561" grpId="0" animBg="1"/>
      <p:bldP spid="23563" grpId="0"/>
      <p:bldP spid="23566" grpId="0"/>
      <p:bldP spid="2356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</TotalTime>
  <Words>666</Words>
  <Application>Microsoft Office PowerPoint</Application>
  <PresentationFormat>Экран (4:3)</PresentationFormat>
  <Paragraphs>146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Тема. ИЗМЕРЕНИЕ ИНФОРМАЦИИ алфавитный подход  </vt:lpstr>
      <vt:lpstr>Слайд 2</vt:lpstr>
      <vt:lpstr>Слайд 3</vt:lpstr>
      <vt:lpstr>Измерение информации</vt:lpstr>
      <vt:lpstr>Слайд 5</vt:lpstr>
      <vt:lpstr>Единицы измерения информации</vt:lpstr>
      <vt:lpstr>Слайд 7</vt:lpstr>
      <vt:lpstr>Слайд 8</vt:lpstr>
      <vt:lpstr>Слайд 9</vt:lpstr>
      <vt:lpstr>Самое главное</vt:lpstr>
      <vt:lpstr>Слайд 11</vt:lpstr>
      <vt:lpstr>Решите задачу. </vt:lpstr>
      <vt:lpstr>Решение: I = 15 * 8 = 120 бит = 15 байт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Измерение информации</dc:title>
  <dc:creator>Александра Александровна Гейкер</dc:creator>
  <cp:lastModifiedBy>222</cp:lastModifiedBy>
  <cp:revision>64</cp:revision>
  <dcterms:created xsi:type="dcterms:W3CDTF">2014-09-23T03:08:15Z</dcterms:created>
  <dcterms:modified xsi:type="dcterms:W3CDTF">2020-01-03T18:41:41Z</dcterms:modified>
</cp:coreProperties>
</file>