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6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Иван Бунин «Первый снег»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Drive\Desktop\0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99659" y="1700808"/>
            <a:ext cx="5880653" cy="44104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Мы простились с запоздалой </a:t>
            </a:r>
            <a:br>
              <a:rPr lang="ru-RU" dirty="0" smtClean="0"/>
            </a:br>
            <a:r>
              <a:rPr lang="ru-RU" dirty="0" smtClean="0"/>
              <a:t>Вереницею гусей.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Drive\Desktop\11285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1988840"/>
            <a:ext cx="6050229" cy="4035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стихотворение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Drive\Desktop\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628800"/>
            <a:ext cx="6197599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Зимним холодом пахнуло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Drive\Desktop\img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628800"/>
            <a:ext cx="6157880" cy="46184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поля и на леса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Drive\Desktop\46734-selskoe_hozyajstvo-preriya-senokosnoye_ugodye-ekosistema-pole-2048x11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2348880"/>
            <a:ext cx="2757428" cy="3140360"/>
          </a:xfrm>
          <a:prstGeom prst="rect">
            <a:avLst/>
          </a:prstGeom>
          <a:noFill/>
        </p:spPr>
      </p:pic>
      <p:pic>
        <p:nvPicPr>
          <p:cNvPr id="3075" name="Picture 3" descr="C:\Users\Drive\Desktop\26100.13387682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2062" y="2564904"/>
            <a:ext cx="3864395" cy="2897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Ярким пурпуром </a:t>
            </a:r>
            <a:r>
              <a:rPr lang="ru-RU" dirty="0" err="1" smtClean="0"/>
              <a:t>зажглися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пред закатом небеса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Drive\Desktop\905835-purple-tre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060848"/>
            <a:ext cx="6587209" cy="4117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Ночью буря бушевала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Drive\Desktop\89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2276872"/>
            <a:ext cx="3795346" cy="2698254"/>
          </a:xfrm>
          <a:prstGeom prst="rect">
            <a:avLst/>
          </a:prstGeom>
          <a:noFill/>
        </p:spPr>
      </p:pic>
      <p:pic>
        <p:nvPicPr>
          <p:cNvPr id="5123" name="Picture 3" descr="C:\Users\Drive\Desktop\Sky_Clouds_Moon_Night_3540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420888"/>
            <a:ext cx="4009234" cy="25140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с рассветом на село,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Drive\Desktop\782768_main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780928"/>
            <a:ext cx="3384376" cy="2543318"/>
          </a:xfrm>
          <a:prstGeom prst="rect">
            <a:avLst/>
          </a:prstGeom>
          <a:noFill/>
        </p:spPr>
      </p:pic>
      <p:pic>
        <p:nvPicPr>
          <p:cNvPr id="6147" name="Picture 3" descr="C:\Users\Drive\Desktop\vyatskoy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2636912"/>
            <a:ext cx="3558579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 пруды, на сад пустынный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Drive\Desktop\337174-sveti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2852936"/>
            <a:ext cx="3456384" cy="2304256"/>
          </a:xfrm>
          <a:prstGeom prst="rect">
            <a:avLst/>
          </a:prstGeom>
          <a:noFill/>
        </p:spPr>
      </p:pic>
      <p:pic>
        <p:nvPicPr>
          <p:cNvPr id="7171" name="Picture 3" descr="C:\Users\Drive\Desktop\8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2708920"/>
            <a:ext cx="3567365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Первым снегом понесло.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Drive\Desktop\a7717fd1304a8e136b4fdfcd1cf3d6cc--christmas-pics-christmas-scen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1844824"/>
            <a:ext cx="4824536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сегодня над широкой</a:t>
            </a:r>
            <a:br>
              <a:rPr lang="ru-RU" dirty="0" smtClean="0"/>
            </a:br>
            <a:r>
              <a:rPr lang="ru-RU" dirty="0" smtClean="0"/>
              <a:t>Белой скатертью полей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rive\Desktop\593fd689c207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6504" y="2020475"/>
            <a:ext cx="5709792" cy="3568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</TotalTime>
  <Words>46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Иван Бунин «Первый снег»</vt:lpstr>
      <vt:lpstr>Зимним холодом пахнуло</vt:lpstr>
      <vt:lpstr>На поля и на леса</vt:lpstr>
      <vt:lpstr>Ярким пурпуром зажглися пред закатом небеса</vt:lpstr>
      <vt:lpstr>Ночью буря бушевала</vt:lpstr>
      <vt:lpstr>А с рассветом на село,</vt:lpstr>
      <vt:lpstr>На пруды, на сад пустынный </vt:lpstr>
      <vt:lpstr>Первым снегом понесло.</vt:lpstr>
      <vt:lpstr>И сегодня над широкой Белой скатертью полей</vt:lpstr>
      <vt:lpstr>Мы простились с запоздалой  Вереницею гусей.</vt:lpstr>
      <vt:lpstr>Проверяем стихотворение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Иван Бунин «Первый снег»</dc:title>
  <dc:creator>Drive</dc:creator>
  <cp:lastModifiedBy>Drive</cp:lastModifiedBy>
  <cp:revision>4</cp:revision>
  <dcterms:created xsi:type="dcterms:W3CDTF">2020-01-03T08:28:58Z</dcterms:created>
  <dcterms:modified xsi:type="dcterms:W3CDTF">2020-01-03T09:09:43Z</dcterms:modified>
</cp:coreProperties>
</file>