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38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newsflash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edufuture.biz/index.php?title=%D0%9A%D0%BE%D0%BD%D1%81%D0%BF%D0%B5%D0%BA%D1%82_%D1%83%D1%80%D0%BE%D0%BA%D1%83_%D0%BD%D0%B0_%D1%82%D0%B5%D0%BC%D1%83_%C2%AB%D0%A4%D0%BE%D1%80%D0%BC%D1%83%D0%B2%D0%B0%D0%BD%D0%BD%D1%8F_%D0%BD%D0%B0%D0%B7%D0%B5%D0%BC%D0%BD%D0%B8%D1%85_%D0%B5%D0%BA%D0%BE%D1%81%D0%B8%D1%81%D1%82%D0%B5%D0%BC._%D0%9F%D0%BE%D1%8F%D0%B2%D0%B0_%D0%BB%D1%8E%D0%B4%D0%B8%D0%BD%D0%B8%C2%BB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edufuture.biz/index.php?title=%D0%9F%D1%80%D0%B8%D1%80%D0%BE%D0%B4%D0%BE%D0%BE%D1%85%D0%BE%D1%80%D0%BE%D0%BD%D0%BD%D0%B5_%D0%B7%D0%B0%D0%BA%D0%BE%D0%BD%D0%BE%D0%B4%D0%B0%D0%B2%D1%81%D1%82%D0%B2%D0%BE_%D0%A3%D0%BA%D1%80%D0%B0%D1%97%D0%BD%D0%B8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Картинки по запросу почвенные ресурсы их использование и охра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911579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0694" y="4857760"/>
            <a:ext cx="3286148" cy="175260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FFFF00"/>
                </a:solidFill>
              </a:rPr>
              <a:t>Осипова Е.Г.</a:t>
            </a:r>
          </a:p>
          <a:p>
            <a:r>
              <a:rPr lang="ru-RU" sz="2000" i="1" dirty="0" smtClean="0">
                <a:solidFill>
                  <a:srgbClr val="FFFF00"/>
                </a:solidFill>
              </a:rPr>
              <a:t>МБОУ </a:t>
            </a:r>
            <a:r>
              <a:rPr lang="ru-RU" sz="2000" i="1" dirty="0" smtClean="0">
                <a:solidFill>
                  <a:srgbClr val="FFFF00"/>
                </a:solidFill>
              </a:rPr>
              <a:t>СОШ </a:t>
            </a:r>
            <a:r>
              <a:rPr lang="ru-RU" sz="2000" i="1" dirty="0" smtClean="0">
                <a:solidFill>
                  <a:srgbClr val="FFFF00"/>
                </a:solidFill>
              </a:rPr>
              <a:t>№2</a:t>
            </a:r>
          </a:p>
          <a:p>
            <a:r>
              <a:rPr lang="ru-RU" sz="2000" i="1" dirty="0" smtClean="0">
                <a:solidFill>
                  <a:srgbClr val="FFFF00"/>
                </a:solidFill>
              </a:rPr>
              <a:t>г</a:t>
            </a:r>
            <a:r>
              <a:rPr lang="ru-RU" sz="2000" i="1" dirty="0" smtClean="0">
                <a:solidFill>
                  <a:srgbClr val="FFFF00"/>
                </a:solidFill>
              </a:rPr>
              <a:t>.Петровск</a:t>
            </a:r>
            <a:endParaRPr lang="ru-RU" sz="2000" i="1" dirty="0">
              <a:solidFill>
                <a:srgbClr val="FFFF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0"/>
            <a:ext cx="8572560" cy="2655897"/>
          </a:xfrm>
        </p:spPr>
        <p:txBody>
          <a:bodyPr>
            <a:prstTxWarp prst="textStop">
              <a:avLst/>
            </a:prstTxWarp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Почвенные ресурсы, их использование и охрана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03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">
              <a:avLst/>
            </a:prstTxWarp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ВЫВОД</a:t>
            </a:r>
            <a:endParaRPr lang="ru-RU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214678" y="1447800"/>
            <a:ext cx="5472122" cy="4572000"/>
          </a:xfrm>
        </p:spPr>
        <p:txBody>
          <a:bodyPr/>
          <a:lstStyle/>
          <a:p>
            <a:pPr algn="ctr">
              <a:buNone/>
            </a:pPr>
            <a:r>
              <a:rPr lang="ru-RU" b="1" i="1" dirty="0" smtClean="0">
                <a:solidFill>
                  <a:schemeClr val="bg1"/>
                </a:solidFill>
              </a:rPr>
              <a:t>Разрушение почвы можно предупредить, задержать её эрозию и восстановить эродированные почвы, это требует больших затрат труда и средств.</a:t>
            </a:r>
            <a:endParaRPr lang="ru-RU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Картинки по запросу плодородная поч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Stop">
              <a:avLst/>
            </a:prstTxWarp>
          </a:bodyPr>
          <a:lstStyle/>
          <a:p>
            <a:r>
              <a:rPr lang="ru-RU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Спасибо за внимание!!!</a:t>
            </a:r>
            <a:endParaRPr lang="ru-RU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14291"/>
            <a:ext cx="8715436" cy="321471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Обрабатываемые земли - результат сложных естественных процессов и многовекового </a:t>
            </a:r>
            <a:r>
              <a:rPr lang="ru-RU" b="1" dirty="0" smtClean="0"/>
              <a:t>труда</a:t>
            </a:r>
            <a:r>
              <a:rPr lang="ru-RU" dirty="0" smtClean="0"/>
              <a:t> людей. Вместе с урожаем </a:t>
            </a:r>
            <a:r>
              <a:rPr lang="ru-RU" b="1" dirty="0" smtClean="0">
                <a:hlinkClick r:id="rId2" tooltip="Конспект уроку на тему «Формування наземних екосистем. Поява людини»"/>
              </a:rPr>
              <a:t>человек</a:t>
            </a:r>
            <a:r>
              <a:rPr lang="ru-RU" dirty="0" smtClean="0"/>
              <a:t> изымает из почвы минеральные и органические вещества, тем самым обедняя ее. Поэтому необходимо постоянно пополнять запасы этих веществ в почве внесением удобрений</a:t>
            </a:r>
            <a:endParaRPr lang="ru-RU" dirty="0"/>
          </a:p>
        </p:txBody>
      </p:sp>
      <p:pic>
        <p:nvPicPr>
          <p:cNvPr id="9218" name="Picture 2" descr="Картинки по запросу земля почв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571744"/>
            <a:ext cx="7429552" cy="4286256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Почвенные ресурсы, их использование и охра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8229600" cy="3143273"/>
          </a:xfr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/>
              <a:t>Таким образом, в одних случаях воздействие человека на почву может приводить к повышению ее плодородия, в других — к ухудшению, деградации и гибели.</a:t>
            </a:r>
          </a:p>
          <a:p>
            <a:pPr algn="ctr"/>
            <a:r>
              <a:rPr lang="ru-RU" sz="2400" b="1" i="1" dirty="0" smtClean="0"/>
              <a:t>К особо опасным последствиям отрицательного воздействия человека на почвы относится их ускоренная эрозия.</a:t>
            </a:r>
          </a:p>
          <a:p>
            <a:pPr algn="ctr"/>
            <a:endParaRPr lang="ru-RU" sz="18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Эрозия поч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8929718" cy="578647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643998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Различают несколько типов ускоренной эрозии почв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47800"/>
            <a:ext cx="8329642" cy="2838456"/>
          </a:xfrm>
        </p:spPr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Ветровая, или эоловая</a:t>
            </a:r>
            <a:r>
              <a:rPr lang="ru-RU" dirty="0" smtClean="0"/>
              <a:t>, эрозия происходит при перемещении ветром мелких частиц почвы. Распространена она на сухих песчаных почвах, содержащих много мелких пылевидных частиц. </a:t>
            </a:r>
          </a:p>
          <a:p>
            <a:r>
              <a:rPr lang="ru-RU" b="1" i="1" dirty="0" smtClean="0"/>
              <a:t>Пыльные, или черные,</a:t>
            </a:r>
            <a:r>
              <a:rPr lang="ru-RU" dirty="0" smtClean="0"/>
              <a:t> бури также возникают при сильных ветрах, которые поднимают такое количество пыли, что воздух теряет прозрачность. </a:t>
            </a:r>
          </a:p>
          <a:p>
            <a:r>
              <a:rPr lang="ru-RU" b="1" i="1" dirty="0" smtClean="0"/>
              <a:t>Водная эрозия  </a:t>
            </a:r>
            <a:r>
              <a:rPr lang="ru-RU" dirty="0" smtClean="0"/>
              <a:t>может быть плоскостной, струйчатой и овражистой. Она вызывает оползни и сели. </a:t>
            </a:r>
          </a:p>
          <a:p>
            <a:endParaRPr lang="ru-RU" dirty="0"/>
          </a:p>
        </p:txBody>
      </p:sp>
      <p:pic>
        <p:nvPicPr>
          <p:cNvPr id="6146" name="Picture 2" descr="Картинки по запросу эрозия  поч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071942"/>
            <a:ext cx="8858312" cy="257176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357166"/>
            <a:ext cx="8329642" cy="3143272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/>
              <a:t>Струйчатая, или бороздчатая</a:t>
            </a:r>
            <a:r>
              <a:rPr lang="ru-RU" dirty="0" smtClean="0"/>
              <a:t>, эрозия быстро развивается при дружном таянии снега весной и сильных ливнях на склонах, лишенных растительности или занятых пропашными культурами. </a:t>
            </a:r>
          </a:p>
          <a:p>
            <a:r>
              <a:rPr lang="ru-RU" b="1" i="1" dirty="0" smtClean="0"/>
              <a:t>Овражистая эрозия </a:t>
            </a:r>
            <a:r>
              <a:rPr lang="ru-RU" dirty="0" smtClean="0"/>
              <a:t>развивается на склонах, лишенных древесной растительности, со слабо развитой дерновиной. </a:t>
            </a:r>
          </a:p>
          <a:p>
            <a:endParaRPr lang="ru-RU" dirty="0"/>
          </a:p>
        </p:txBody>
      </p:sp>
      <p:pic>
        <p:nvPicPr>
          <p:cNvPr id="5122" name="Picture 2" descr="Картинки по запросу эрозия  поч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357562"/>
            <a:ext cx="7786742" cy="321471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и по запросу эрозия  поч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85728"/>
            <a:ext cx="8715436" cy="3071834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b="1" i="1" dirty="0" smtClean="0"/>
              <a:t>Селевые потоки и оползни</a:t>
            </a:r>
            <a:r>
              <a:rPr lang="ru-RU" dirty="0" smtClean="0"/>
              <a:t>— наиболее опасные формы водной эрозии в горах. Возникают они в результате вырубки горных лесов, </a:t>
            </a:r>
            <a:r>
              <a:rPr lang="ru-RU" dirty="0" err="1" smtClean="0"/>
              <a:t>перевыпаса</a:t>
            </a:r>
            <a:r>
              <a:rPr lang="ru-RU" dirty="0" smtClean="0"/>
              <a:t> скота, нарушающего растительный покров на склонах. </a:t>
            </a:r>
          </a:p>
          <a:p>
            <a:r>
              <a:rPr lang="ru-RU" b="1" i="1" dirty="0" smtClean="0"/>
              <a:t>Ирригационная эрозия</a:t>
            </a:r>
            <a:r>
              <a:rPr lang="ru-RU" dirty="0" smtClean="0"/>
              <a:t> возникает в районах орошаемого земледелия в результате неумеренного и неправильного полива. 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Картинки по запросу охрана поч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4638"/>
            <a:ext cx="8186766" cy="1143000"/>
          </a:xfrm>
        </p:spPr>
        <p:txBody>
          <a:bodyPr>
            <a:prstTxWarp prst="textStop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Охрана почв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glow rad="63500">
                  <a:schemeClr val="accent1">
                    <a:satMod val="175000"/>
                    <a:alpha val="40000"/>
                  </a:schemeClr>
                </a:glow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1785926"/>
            <a:ext cx="8258204" cy="2286016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Среди многих природоохранных задач важнейшая — рациональное использование и </a:t>
            </a:r>
            <a:r>
              <a:rPr lang="ru-RU" b="1" i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  <a:hlinkClick r:id="rId3" tooltip="Природоохоронне законодавство України"/>
              </a:rPr>
              <a:t>охрана</a:t>
            </a:r>
            <a:r>
              <a:rPr lang="ru-RU" b="1" i="1" dirty="0" smtClean="0"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 земель. Основа ее — борьба с эрозией почв, ее причинами и последствиями. 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Эрозия почв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-1"/>
            <a:ext cx="821537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22</TotalTime>
  <Words>213</Words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Справедливость</vt:lpstr>
      <vt:lpstr>Почвенные ресурсы, их использование и охрана</vt:lpstr>
      <vt:lpstr>Слайд 2</vt:lpstr>
      <vt:lpstr>Слайд 3</vt:lpstr>
      <vt:lpstr>Слайд 4</vt:lpstr>
      <vt:lpstr>Различают несколько типов ускоренной эрозии почв</vt:lpstr>
      <vt:lpstr>Слайд 6</vt:lpstr>
      <vt:lpstr>Слайд 7</vt:lpstr>
      <vt:lpstr>Охрана почв</vt:lpstr>
      <vt:lpstr>Слайд 9</vt:lpstr>
      <vt:lpstr>ВЫВОД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Почвенные ресурсы, их использование и охрана</dc:title>
  <dc:creator>LENOVO</dc:creator>
  <cp:lastModifiedBy>Админ</cp:lastModifiedBy>
  <cp:revision>5</cp:revision>
  <dcterms:created xsi:type="dcterms:W3CDTF">2017-05-19T19:13:23Z</dcterms:created>
  <dcterms:modified xsi:type="dcterms:W3CDTF">2017-11-28T18:36:46Z</dcterms:modified>
</cp:coreProperties>
</file>