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8" r:id="rId3"/>
    <p:sldId id="272" r:id="rId4"/>
    <p:sldId id="277" r:id="rId5"/>
    <p:sldId id="279" r:id="rId6"/>
    <p:sldId id="269" r:id="rId7"/>
    <p:sldId id="270" r:id="rId8"/>
    <p:sldId id="271" r:id="rId9"/>
    <p:sldId id="278" r:id="rId10"/>
    <p:sldId id="260" r:id="rId11"/>
    <p:sldId id="273" r:id="rId12"/>
    <p:sldId id="266" r:id="rId13"/>
    <p:sldId id="274" r:id="rId14"/>
    <p:sldId id="283" r:id="rId15"/>
    <p:sldId id="275" r:id="rId16"/>
    <p:sldId id="276" r:id="rId17"/>
    <p:sldId id="262" r:id="rId18"/>
    <p:sldId id="263" r:id="rId19"/>
    <p:sldId id="264" r:id="rId20"/>
    <p:sldId id="265" r:id="rId21"/>
    <p:sldId id="280" r:id="rId22"/>
    <p:sldId id="281" r:id="rId23"/>
    <p:sldId id="282" r:id="rId24"/>
    <p:sldId id="28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429132"/>
            <a:ext cx="8183880" cy="676656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П.И. Чайковский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5429264"/>
            <a:ext cx="8183880" cy="42062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Балеты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500570"/>
            <a:ext cx="8183880" cy="676656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Спящая красавица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8596" y="5429264"/>
            <a:ext cx="8183880" cy="42062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Балет в трех актах с прологом</a:t>
            </a:r>
            <a:r>
              <a:rPr lang="ru-RU" sz="2400" dirty="0" smtClean="0">
                <a:solidFill>
                  <a:srgbClr val="7030A0"/>
                </a:solidFill>
              </a:rPr>
              <a:t>.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Хореография </a:t>
            </a:r>
            <a:r>
              <a:rPr lang="ru-RU" sz="2400" dirty="0" err="1" smtClean="0">
                <a:solidFill>
                  <a:srgbClr val="7030A0"/>
                </a:solidFill>
              </a:rPr>
              <a:t>М.Петипа</a:t>
            </a:r>
            <a:r>
              <a:rPr lang="ru-RU" sz="2400" dirty="0">
                <a:solidFill>
                  <a:srgbClr val="7030A0"/>
                </a:solidFill>
              </a:rPr>
              <a:t> </a:t>
            </a:r>
            <a:r>
              <a:rPr lang="ru-RU" sz="2400" dirty="0" smtClean="0">
                <a:solidFill>
                  <a:srgbClr val="7030A0"/>
                </a:solidFill>
              </a:rPr>
              <a:t>1890г.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365104"/>
            <a:ext cx="7622232" cy="115006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Король и принцесса Аврора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Первые исполнители балета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Krasavitsa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238375" y="1016794"/>
            <a:ext cx="4210050" cy="290512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78632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Мальчик-с пальчик и его братья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f5eb0c796a8d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803706" y="731838"/>
            <a:ext cx="5079388" cy="347503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085184"/>
            <a:ext cx="7448615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Вальс в честь совершеннолетия Авроры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0_3d73c_2f8c1b3_L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00100" y="208753"/>
            <a:ext cx="6386803" cy="4790102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286388"/>
            <a:ext cx="8183880" cy="1051560"/>
          </a:xfrm>
        </p:spPr>
        <p:txBody>
          <a:bodyPr/>
          <a:lstStyle/>
          <a:p>
            <a:r>
              <a:rPr lang="ru-RU" dirty="0" smtClean="0"/>
              <a:t>            </a:t>
            </a:r>
            <a:r>
              <a:rPr lang="ru-RU" dirty="0" smtClean="0">
                <a:solidFill>
                  <a:srgbClr val="7030A0"/>
                </a:solidFill>
              </a:rPr>
              <a:t>Фея Сирени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0a131b54fc67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357422" y="142852"/>
            <a:ext cx="4000527" cy="525003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5373216"/>
            <a:ext cx="6512511" cy="141952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Злая фея </a:t>
            </a:r>
            <a:r>
              <a:rPr lang="ru-RU" dirty="0" err="1" smtClean="0">
                <a:solidFill>
                  <a:srgbClr val="7030A0"/>
                </a:solidFill>
              </a:rPr>
              <a:t>Карабос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spyasz_kr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71538" y="356240"/>
            <a:ext cx="7000923" cy="456582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5013176"/>
            <a:ext cx="7694240" cy="501992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Аврора и принц Дезире.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Содержимое 3" descr="1351188335_elementy-baleta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357290" y="176791"/>
            <a:ext cx="6500857" cy="4875643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157192"/>
            <a:ext cx="7448615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Герои сказок на свадьбе Авроры.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" name="Содержимое 4" descr="0_63ae4_89e488e_XL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827584" y="548680"/>
            <a:ext cx="3289607" cy="4393467"/>
          </a:xfrm>
        </p:spPr>
      </p:pic>
      <p:pic>
        <p:nvPicPr>
          <p:cNvPr id="6" name="Содержимое 5" descr="217438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502872" y="764704"/>
            <a:ext cx="4268635" cy="4104456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143380"/>
            <a:ext cx="8183880" cy="676656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Щелкунчик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5214950"/>
            <a:ext cx="8183880" cy="42062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Балет в двух актах. Первая постановка </a:t>
            </a:r>
            <a:r>
              <a:rPr lang="ru-RU" sz="2400" dirty="0" err="1" smtClean="0">
                <a:solidFill>
                  <a:srgbClr val="C00000"/>
                </a:solidFill>
              </a:rPr>
              <a:t>Л.Иванова</a:t>
            </a:r>
            <a:r>
              <a:rPr lang="ru-RU" sz="2400" dirty="0" smtClean="0">
                <a:solidFill>
                  <a:srgbClr val="C00000"/>
                </a:solidFill>
              </a:rPr>
              <a:t> 1892г. 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941168"/>
            <a:ext cx="6512511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Сказочный лес.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953a4d5ce3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115616" y="731838"/>
            <a:ext cx="6120680" cy="4085554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533400"/>
            <a:ext cx="4000528" cy="9144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Петр Ильич Чайковский (1840-1895)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6309a275e70d00047196ecf29919cba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928670"/>
            <a:ext cx="3543300" cy="4714875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214942" y="1428736"/>
            <a:ext cx="2971800" cy="420611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Русский композитор, дирижер, педагог. Он оставил большое и разнообразное по жанрам творческое наследие, в том числе три балета «Лебединое озеро», «Спящая красавица», «Щелкунчик».</a:t>
            </a:r>
            <a:endParaRPr lang="ru-RU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085184"/>
            <a:ext cx="6512511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Маша и кукла Щелкунчик.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f_16880596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18223" y="500042"/>
            <a:ext cx="3752933" cy="4143404"/>
          </a:xfrm>
        </p:spPr>
      </p:pic>
      <p:pic>
        <p:nvPicPr>
          <p:cNvPr id="10" name="Содержимое 9" descr="0_861c6_cb01a50b_XL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427984" y="620688"/>
            <a:ext cx="4104456" cy="393764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01208"/>
            <a:ext cx="7694240" cy="864096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Вальс снежных хлопьев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George_Balanchines_The_Nutcracker_1.gif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928662" y="530225"/>
            <a:ext cx="6690897" cy="4632159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01208"/>
            <a:ext cx="7376607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Екатерина Максимова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85451373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00100" y="222121"/>
            <a:ext cx="6786610" cy="5131339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229200"/>
            <a:ext cx="806489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Сцена из первой постановки балета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nutcracker_-stanislava_belinskaya_as_clara_lydia_rubtsova_as_marianna__vasily_stukolkin_as_fritz_-1892_jpg_1355839330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214414" y="530225"/>
            <a:ext cx="6252970" cy="4558325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55318" cy="4623460"/>
          </a:xfrm>
        </p:spPr>
        <p:txBody>
          <a:bodyPr>
            <a:normAutofit/>
          </a:bodyPr>
          <a:lstStyle/>
          <a:p>
            <a:r>
              <a:rPr lang="ru-RU" sz="3200" b="0" dirty="0" smtClean="0">
                <a:solidFill>
                  <a:schemeClr val="accent2">
                    <a:lumMod val="50000"/>
                  </a:schemeClr>
                </a:solidFill>
              </a:rPr>
              <a:t>П.И.Чайковский написал музыку своих трех балетов более ста лет назад, но и сейчас она звучит современно. </a:t>
            </a:r>
            <a:endParaRPr lang="ru-RU" sz="3200" b="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502920" y="530352"/>
            <a:ext cx="8183880" cy="1112698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Заключение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941168"/>
            <a:ext cx="8504972" cy="144016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Мариус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Петипа.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Лев Иванов.</a:t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</a:rPr>
              <a:t>Эти балетмейстеры были первыми постановщиками балетов П.И.Чайковского.</a:t>
            </a:r>
            <a:endParaRPr lang="ru-RU" sz="27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Содержимое 4" descr="petipa_1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43608" y="764705"/>
            <a:ext cx="3062161" cy="4159768"/>
          </a:xfrm>
        </p:spPr>
      </p:pic>
      <p:pic>
        <p:nvPicPr>
          <p:cNvPr id="6" name="Содержимое 5" descr="Lev_Ivanov_-St._Petersburg_-circa_1885.JPG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775522" y="768978"/>
            <a:ext cx="2892822" cy="395616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572008"/>
            <a:ext cx="8183880" cy="676656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Лебединое озеро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5445224"/>
            <a:ext cx="8183880" cy="42062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В балет 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четырех картинах. Первая постановка 1877г.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</a:rPr>
              <a:t>Ю.Рзингер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 Следующая редакция 1895г.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</a:rPr>
              <a:t>М.Петипа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 и </a:t>
            </a:r>
            <a:r>
              <a:rPr lang="ru-RU" sz="2000" dirty="0" err="1" smtClean="0">
                <a:solidFill>
                  <a:schemeClr val="accent1">
                    <a:lumMod val="50000"/>
                  </a:schemeClr>
                </a:solidFill>
              </a:rPr>
              <a:t>Л.Иванова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214950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Галина Уланова </a:t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Королева лебедей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ulanova-gs-436x600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643174" y="165646"/>
            <a:ext cx="3643338" cy="501376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5229200"/>
            <a:ext cx="6512511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Лебеди. Вторая картина.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post-1290662104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467544" y="116632"/>
            <a:ext cx="7755772" cy="517051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Злой волшебник и его дочь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0a20bd1e981ab1cb7e63ac444551e835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714348" y="428604"/>
            <a:ext cx="7572428" cy="5048285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445224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Дуэт королевы лебедей и принца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leb_ozero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11560" y="404664"/>
            <a:ext cx="7443608" cy="5070958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085184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Одна из современных версий балета.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_46415955_swans.jpg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857223" y="190230"/>
            <a:ext cx="6996729" cy="466753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161</TotalTime>
  <Words>188</Words>
  <Application>Microsoft Office PowerPoint</Application>
  <PresentationFormat>Экран (4:3)</PresentationFormat>
  <Paragraphs>31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П.И. Чайковский</vt:lpstr>
      <vt:lpstr>Петр Ильич Чайковский (1840-1895)</vt:lpstr>
      <vt:lpstr>Мариус Петипа.     Лев Иванов. Эти балетмейстеры были первыми постановщиками балетов П.И.Чайковского.</vt:lpstr>
      <vt:lpstr>Лебединое озеро</vt:lpstr>
      <vt:lpstr>           Галина Уланова           Королева лебедей</vt:lpstr>
      <vt:lpstr>Лебеди. Вторая картина.</vt:lpstr>
      <vt:lpstr>Злой волшебник и его дочь</vt:lpstr>
      <vt:lpstr>Дуэт королевы лебедей и принца</vt:lpstr>
      <vt:lpstr>Одна из современных версий балета.</vt:lpstr>
      <vt:lpstr>Спящая красавица</vt:lpstr>
      <vt:lpstr>Король и принцесса Аврора Первые исполнители балета</vt:lpstr>
      <vt:lpstr>Мальчик-с пальчик и его братья</vt:lpstr>
      <vt:lpstr>Вальс в честь совершеннолетия Авроры</vt:lpstr>
      <vt:lpstr>            Фея Сирени</vt:lpstr>
      <vt:lpstr>Злая фея Карабос.</vt:lpstr>
      <vt:lpstr>Аврора и принц Дезире.</vt:lpstr>
      <vt:lpstr>Герои сказок на свадьбе Авроры.</vt:lpstr>
      <vt:lpstr>Щелкунчик</vt:lpstr>
      <vt:lpstr>Сказочный лес.</vt:lpstr>
      <vt:lpstr>Маша и кукла Щелкунчик.</vt:lpstr>
      <vt:lpstr>Вальс снежных хлопьев</vt:lpstr>
      <vt:lpstr>Екатерина Максимова</vt:lpstr>
      <vt:lpstr>Сцена из первой постановки балета</vt:lpstr>
      <vt:lpstr>П.И.Чайковский написал музыку своих трех балетов более ста лет назад, но и сейчас она звучит современно.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П.И. Чайковский</dc:title>
  <cp:lastModifiedBy>User</cp:lastModifiedBy>
  <cp:revision>22</cp:revision>
  <dcterms:modified xsi:type="dcterms:W3CDTF">2017-04-01T14:51:53Z</dcterms:modified>
</cp:coreProperties>
</file>