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20</c:v>
                </c:pt>
                <c:pt idx="1">
                  <c:v>6</c:v>
                </c:pt>
                <c:pt idx="2">
                  <c:v>21</c:v>
                </c:pt>
                <c:pt idx="3">
                  <c:v>22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</c:v>
                </c:pt>
                <c:pt idx="1">
                  <c:v>16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знаю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3</c:v>
                </c:pt>
                <c:pt idx="1">
                  <c:v>3</c:v>
                </c:pt>
                <c:pt idx="2">
                  <c:v>4</c:v>
                </c:pt>
                <c:pt idx="3">
                  <c:v>3</c:v>
                </c:pt>
              </c:numCache>
            </c:numRef>
          </c:val>
        </c:ser>
        <c:axId val="59194752"/>
        <c:axId val="59327616"/>
      </c:barChart>
      <c:catAx>
        <c:axId val="59194752"/>
        <c:scaling>
          <c:orientation val="minMax"/>
        </c:scaling>
        <c:axPos val="b"/>
        <c:numFmt formatCode="General" sourceLinked="1"/>
        <c:tickLblPos val="nextTo"/>
        <c:crossAx val="59327616"/>
        <c:crosses val="autoZero"/>
        <c:auto val="1"/>
        <c:lblAlgn val="ctr"/>
        <c:lblOffset val="100"/>
      </c:catAx>
      <c:valAx>
        <c:axId val="59327616"/>
        <c:scaling>
          <c:orientation val="minMax"/>
        </c:scaling>
        <c:axPos val="l"/>
        <c:majorGridlines/>
        <c:numFmt formatCode="General" sourceLinked="1"/>
        <c:tickLblPos val="nextTo"/>
        <c:crossAx val="59194752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да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18</c:v>
                </c:pt>
                <c:pt idx="1">
                  <c:v>17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</c:v>
                </c:pt>
                <c:pt idx="1">
                  <c:v>8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не знаю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axId val="65161856"/>
        <c:axId val="65163648"/>
      </c:barChart>
      <c:catAx>
        <c:axId val="65161856"/>
        <c:scaling>
          <c:orientation val="minMax"/>
        </c:scaling>
        <c:axPos val="b"/>
        <c:numFmt formatCode="General" sourceLinked="1"/>
        <c:tickLblPos val="nextTo"/>
        <c:crossAx val="65163648"/>
        <c:crosses val="autoZero"/>
        <c:auto val="1"/>
        <c:lblAlgn val="ctr"/>
        <c:lblOffset val="100"/>
      </c:catAx>
      <c:valAx>
        <c:axId val="65163648"/>
        <c:scaling>
          <c:orientation val="minMax"/>
        </c:scaling>
        <c:axPos val="l"/>
        <c:majorGridlines/>
        <c:numFmt formatCode="General" sourceLinked="1"/>
        <c:tickLblPos val="nextTo"/>
        <c:crossAx val="65161856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6881-7091-48A4-99B3-36C8C2FAC4AA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0D7C29-9847-4CCE-9D16-6C69059444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571613"/>
            <a:ext cx="8572560" cy="1143007"/>
          </a:xfrm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МАТЕМАТИКА В НАШЕЙ ЖИЗНИ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15074" y="4357694"/>
            <a:ext cx="2428892" cy="1000132"/>
          </a:xfrm>
        </p:spPr>
        <p:txBody>
          <a:bodyPr>
            <a:noAutofit/>
          </a:bodyPr>
          <a:lstStyle/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Выполнила: Федорова Алена, </a:t>
            </a:r>
          </a:p>
          <a:p>
            <a:pPr algn="just"/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ученица 2 А класса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Руководитель: Фадеева   Г. И., </a:t>
            </a:r>
          </a:p>
          <a:p>
            <a:pPr algn="just"/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285728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Государственное бюджетное общеобразовательное учреждение Самарской области 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средняя общеобразовательная школа села Кошки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муниципального района </a:t>
            </a:r>
            <a:r>
              <a:rPr kumimoji="0" 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Кошкинский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Самарской области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6000768"/>
            <a:ext cx="3000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Кошки, 2019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0" name="AutoShape 6" descr="https://fs03.metod-kopilka.ru/images/doc/12/5944/img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Рисунок 9" descr="img4.jpg"/>
          <p:cNvPicPr>
            <a:picLocks noChangeAspect="1"/>
          </p:cNvPicPr>
          <p:nvPr/>
        </p:nvPicPr>
        <p:blipFill>
          <a:blip r:embed="rId2"/>
          <a:srcRect l="26562" t="51041" r="27344" b="7291"/>
          <a:stretch>
            <a:fillRect/>
          </a:stretch>
        </p:blipFill>
        <p:spPr>
          <a:xfrm>
            <a:off x="857224" y="2786058"/>
            <a:ext cx="4214842" cy="285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Математика в  разных </a:t>
            </a:r>
            <a:r>
              <a:rPr lang="ru-RU" b="1" dirty="0" smtClean="0">
                <a:solidFill>
                  <a:srgbClr val="0070C0"/>
                </a:solidFill>
              </a:rPr>
              <a:t>профессиях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u="sng" dirty="0">
                <a:latin typeface="Times New Roman" pitchFamily="18" charset="0"/>
                <a:cs typeface="Times New Roman" pitchFamily="18" charset="0"/>
              </a:rPr>
              <a:t>Математика в школе.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нужна учителям не только для того, чтобы преподавать этот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предмет. Учителя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используют математику и для отчетов. Например, посчитать успеваемость или средний балл по предмету при выполнении контрольных работ, по итогам четверти; при подсчете результатов при проведении анкет.</a:t>
            </a:r>
          </a:p>
          <a:p>
            <a:pPr algn="just"/>
            <a:r>
              <a:rPr lang="ru-RU" u="sng" dirty="0">
                <a:latin typeface="Times New Roman" pitchFamily="18" charset="0"/>
                <a:cs typeface="Times New Roman" pitchFamily="18" charset="0"/>
              </a:rPr>
              <a:t>Отдел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кадров.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Эта профессия неразрывно связана с математикой: посчитать трудовой стаж для больничного листа, количество часов для табеля рабочего времени, зарплату сотрудников, отчет для других организаций. </a:t>
            </a:r>
          </a:p>
          <a:p>
            <a:pPr algn="just"/>
            <a:r>
              <a:rPr lang="ru-RU" u="sng" dirty="0">
                <a:latin typeface="Times New Roman" pitchFamily="18" charset="0"/>
                <a:cs typeface="Times New Roman" pitchFamily="18" charset="0"/>
              </a:rPr>
              <a:t>Комитет  по земельному контролю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(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Математика нужна, чтобы провести замеры земельных участков, посчитать их площадь, установить стоимость участка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add-diagramm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4854229"/>
            <a:ext cx="3033709" cy="200377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Математика в  разных профессиях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sz="3500" u="sng" dirty="0">
                <a:latin typeface="Times New Roman" pitchFamily="18" charset="0"/>
                <a:cs typeface="Times New Roman" pitchFamily="18" charset="0"/>
              </a:rPr>
              <a:t>Математика в кулинарии 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500" dirty="0" smtClean="0">
                <a:latin typeface="Times New Roman" pitchFamily="18" charset="0"/>
                <a:cs typeface="Times New Roman" pitchFamily="18" charset="0"/>
              </a:rPr>
              <a:t>     Математика </a:t>
            </a:r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в кулинарии имеет большое значение, так как для приготовления любого блюда должен соблюдаться рецепт. В рецепте указывается точное соотношение продуктов, которое необходимо соблюдать в процессе приготовления. При взвешивании продуктов в кулинарии используются математические величины масса и объём. Ими тоже необходимо уметь пользоваться. Единицы времени играют далеко не последнюю роль в приготовлении блюд.  Приготовленные блюда нужно умело делить на порции, в чём нам опять же поможет математика.  </a:t>
            </a:r>
          </a:p>
          <a:p>
            <a:pPr algn="just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Математика нужна, чтобы подсчитать количество продуктов, необходимых для выпечки пирогов, пирожных, хлеба. </a:t>
            </a:r>
          </a:p>
          <a:p>
            <a:pPr algn="just"/>
            <a:r>
              <a:rPr lang="ru-RU" sz="3500" u="sng" dirty="0">
                <a:latin typeface="Times New Roman" pitchFamily="18" charset="0"/>
                <a:cs typeface="Times New Roman" pitchFamily="18" charset="0"/>
              </a:rPr>
              <a:t>Применение математики в медицине (медсестра школы).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500" dirty="0">
                <a:latin typeface="Times New Roman" pitchFamily="18" charset="0"/>
                <a:cs typeface="Times New Roman" pitchFamily="18" charset="0"/>
              </a:rPr>
              <a:t>Школьный медицинский работник Елена Александровна без математики «не может жить». Каждый день она ведет статистику обращения учащихся нашей школы с различными жалобами.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Математика в  разных профессиях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55000" lnSpcReduction="20000"/>
          </a:bodyPr>
          <a:lstStyle/>
          <a:p>
            <a:pPr algn="just"/>
            <a:r>
              <a:rPr lang="ru-RU" u="sng" dirty="0">
                <a:latin typeface="Times New Roman" pitchFamily="18" charset="0"/>
                <a:cs typeface="Times New Roman" pitchFamily="18" charset="0"/>
              </a:rPr>
              <a:t>Математика на заправочной станции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Работники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заправочной станции должны хорошо знать числа, уметь их складывать и вычитать, умножать и делить. Без этого они  не смогли бы принять машины с топливом. Не могли бы вести ведомости расхода и прихода прибыли на заправочной станции. С помощью математических вычислений операторы считают количество проданного бензина и количество оставшегося бензина, стоимость приобретённого товара, отсчитывают сдачу.</a:t>
            </a:r>
          </a:p>
          <a:p>
            <a:pPr algn="just"/>
            <a:r>
              <a:rPr lang="ru-RU" u="sng" dirty="0">
                <a:latin typeface="Times New Roman" pitchFamily="18" charset="0"/>
                <a:cs typeface="Times New Roman" pitchFamily="18" charset="0"/>
              </a:rPr>
              <a:t>Математика в строительстве.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строительстве без математики никак не обойтись. Посудите сами: надо уметь измерять высоту, ширину, длину предметов?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Надо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уметь вычислять размеры дверей, окон, комнат, квартир?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подсчитать количество нужного строительного материала, если не знаешь математику?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Математику применяли ещё задолго до нашей эры. В Древнем Вавилоне при помощи математических расчётов строили водопроводы и подавали в дома воду. В Древнем Египте по математическим расчётам строили пирамиды.    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адвокатам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нужна математика: свою защиту в суде они выстраивают, словно шахматисты, придумывая хитрые и неординарные решения, используя законодательную базу и логический порядок действий.	</a:t>
            </a: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5357826"/>
            <a:ext cx="1850861" cy="1272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868346"/>
          </a:xfrm>
        </p:spPr>
        <p:txBody>
          <a:bodyPr>
            <a:normAutofit/>
          </a:bodyPr>
          <a:lstStyle/>
          <a:p>
            <a:pPr algn="just"/>
            <a:r>
              <a:rPr lang="ru-RU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Математика в профессии моих родителей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Моя мама работает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оператором.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ее работе математика очень важна, так как она ведет подсчет количество прибывающих и убывающих нефтевозов с объекта, выписывает накладные, готовит отчеты.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Мой папа работает водителем нефтевоза. Он подсчитывает, сколько нефти загрузили, сколько солярки в баке, сколько километров проехал и на сколько хватит ему горючего.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ds04.infourok.ru/uploads/ex/075e/0007a87d-86ddfdb2/1/img10.jpg"/>
          <p:cNvPicPr>
            <a:picLocks noChangeAspect="1" noChangeArrowheads="1"/>
          </p:cNvPicPr>
          <p:nvPr/>
        </p:nvPicPr>
        <p:blipFill>
          <a:blip r:embed="rId2" cstate="print"/>
          <a:srcRect l="1756" t="25761" r="5151" b="8664"/>
          <a:stretch>
            <a:fillRect/>
          </a:stretch>
        </p:blipFill>
        <p:spPr bwMode="auto">
          <a:xfrm>
            <a:off x="3428992" y="5214950"/>
            <a:ext cx="2714644" cy="14341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Математика </a:t>
            </a:r>
            <a:r>
              <a:rPr lang="ru-RU" sz="20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меня: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в школе;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повседневной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жизни: соблюдение режима дня, при играх со своими друзьями, считаю деньги, когда хожу в магазин, рассчитываю время, чтобы вовремя успеть на кружок или на дорогу в школу и обратно;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785926"/>
            <a:ext cx="8229600" cy="43402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Вывод.</a:t>
            </a:r>
            <a:r>
              <a:rPr lang="ru-RU" sz="1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Математика нужна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она может во многом послужить на благо человека.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Низкая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успеваемость по математике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сильно влияет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на наше будущее, на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финансовое благополучие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и качество жизни.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бы человек не научился математике, вокруг нас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не было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бы этих вещей: компьютер, телефон, шкаф, город, ручка и т.д.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анятия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математикой развивает человека как личность,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делает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целеустремленным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, активным, самостоятельным, трудолюбивым, упорным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терпеливым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.  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моих примерах  показана  роль математики в повседневной жизни людей и ее связь с различными областями знаний, с различными профессиями.      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ds04.infourok.ru/uploads/ex/075e/0007a87d-86ddfdb2/1/img10.jpg"/>
          <p:cNvPicPr>
            <a:picLocks noChangeAspect="1" noChangeArrowheads="1"/>
          </p:cNvPicPr>
          <p:nvPr/>
        </p:nvPicPr>
        <p:blipFill>
          <a:blip r:embed="rId2" cstate="print"/>
          <a:srcRect l="1756" t="25761" r="5151" b="8664"/>
          <a:stretch>
            <a:fillRect/>
          </a:stretch>
        </p:blipFill>
        <p:spPr bwMode="auto">
          <a:xfrm>
            <a:off x="3832107" y="4786322"/>
            <a:ext cx="3525975" cy="18627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Математика нужна, она может во многом послужить на благо человека. 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Низкая успеваемость по математике сильно влияет на наше будущее, на финансовое благополучие и качество жизни.   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бы человек не научился математике, вокруг нас не было бы этих вещей: компьютер, телефон, шкаф, город, ручка и т.д.  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Занятия математикой развивает человека как личность, делает целеустремленным, активным, самостоятельным,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трудолюбивым, упорным и терпеливым.  </a:t>
            </a:r>
          </a:p>
          <a:p>
            <a:pPr>
              <a:lnSpc>
                <a:spcPct val="12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моих примерах  показана  роль математики в повседневной жизни людей и ее связь с различными областями знаний, с различными профессиями. 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lit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5281035"/>
            <a:ext cx="1128136" cy="1576965"/>
          </a:xfrm>
          <a:prstGeom prst="rect">
            <a:avLst/>
          </a:prstGeom>
        </p:spPr>
      </p:pic>
      <p:pic>
        <p:nvPicPr>
          <p:cNvPr id="6" name="Рисунок 5" descr="3a3c8e992a61e38b58a9706ee944cdc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00761" y="5102885"/>
            <a:ext cx="1214446" cy="1755115"/>
          </a:xfrm>
          <a:prstGeom prst="rect">
            <a:avLst/>
          </a:prstGeom>
        </p:spPr>
      </p:pic>
      <p:pic>
        <p:nvPicPr>
          <p:cNvPr id="4" name="Рисунок 3" descr="9_im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2005046" cy="11861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М.В. Ломоносов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говорил о математике: "Математика уже затем нужна, что она ум в порядок приводит".</a:t>
            </a:r>
          </a:p>
          <a:p>
            <a:pPr algn="just"/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М.И. Калинин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говорил, обращаясь к учащимся школ: “Какую бы науку вы ни изучали, в какой бы институт ни поступали, в какой бы области ни работали, если вы хотите оставить там какой-нибудь след, то для этого везде необходимо знание математики. А кто из вас не мечтает теперь стать моряком, летчиком, артиллеристом, квалифицированным рабочим в различных отраслях нашей промышленности: строителем, металлургом, слесарем, токарем, и т.д.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Но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все эти профессии требуют хорошего знания математики. И поэтому если вы хотите участвовать в большой жизни, то наполняйте свою голову математикой, пока есть к этому возможность. Она окажет вам потом огромную помощь во всей вашей работе».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Чтоб врачом, моряком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Или летчиком стать,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Надо прежде всего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Математику знать.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на свете нет профессии,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 заметьте-ка,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бы нам не пригодилась</a:t>
            </a:r>
            <a:b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Ма-те-ма-ти-ка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		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Шефнер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440246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9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 внимание !</a:t>
            </a:r>
            <a:endParaRPr lang="ru-RU" sz="9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b="1" dirty="0" smtClean="0"/>
              <a:t>          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Зачем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нужна математика?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Актуальность: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Математика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окружает нас везде. Благодаря ей, мы решаем множество вопросов в повседневной жизни.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Любой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даже, который не изучал математику, сталкивался с цифрами. Он узнает в поликлинике свой вес, рост, так же ему известен его возраст. А еще он не один раз за день столкнется с различными задачами по подсчету игрушек в комнате или конфет, чтобы угостить своих друзей.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нашей повседневной жизни мы настолько привыкли к    математике, что даже не замечаем, что пользуемся ею постоянно. А ведь до сих пор ученики задают вопрос «А зачем нам нужна математика? Только в магазин сходить?». Так для чего же мы изучаем периметр, площадь,   объем? Для чего нужны геометрические сведения? Где каждому человеку математика необходима в жизни? А что будет, если математику совсем не знать?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я предполагаю, что математика в нашей жизни необходима  и в повседневной жизни,  и в определенных профессиях.</a:t>
            </a:r>
          </a:p>
          <a:p>
            <a:endParaRPr lang="ru-RU" dirty="0"/>
          </a:p>
        </p:txBody>
      </p:sp>
      <p:pic>
        <p:nvPicPr>
          <p:cNvPr id="4" name="Содержимое 4" descr="329bd606fa92f6440251c01e52dc2844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3357554" y="5214950"/>
            <a:ext cx="2678894" cy="13890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6854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изучить, где математика встречается в жизни и доказать её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необходимость.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исследования: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ознакомиться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с литературой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теме;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провести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анкетирование среди учащихся   и их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родителей;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 изучить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виды деятельности, где человеку не обойтись без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математики;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учащиеся 2 а класса  и их родители.</a:t>
            </a:r>
          </a:p>
          <a:p>
            <a:pPr>
              <a:buNone/>
            </a:pPr>
            <a:r>
              <a:rPr lang="ru-RU" sz="1800" b="1" i="1" dirty="0"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использование математических знаний в различных сферах жизни человека и профессиях. </a:t>
            </a:r>
          </a:p>
          <a:p>
            <a:pPr>
              <a:buNone/>
            </a:pP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Методы исследования:  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изучение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материалов по теме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опрос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учащихся и родителей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беседа с людьми различных профессий. 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полученных данных;</a:t>
            </a:r>
          </a:p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Вопросы, на которые я искала ответ: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Зачем   нужна математика?</a:t>
            </a:r>
          </a:p>
          <a:p>
            <a:pPr lvl="0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Какое значение математики в современной жизни?</a:t>
            </a:r>
          </a:p>
          <a:p>
            <a:pPr>
              <a:buNone/>
            </a:pPr>
            <a:r>
              <a:rPr lang="ru-RU" sz="1800" b="1" i="1" u="sng" dirty="0" smtClean="0">
                <a:latin typeface="Times New Roman" pitchFamily="18" charset="0"/>
                <a:cs typeface="Times New Roman" pitchFamily="18" charset="0"/>
              </a:rPr>
              <a:t>Практическая </a:t>
            </a:r>
            <a:r>
              <a:rPr lang="ru-RU" sz="1800" b="1" i="1" u="sng" dirty="0">
                <a:latin typeface="Times New Roman" pitchFamily="18" charset="0"/>
                <a:cs typeface="Times New Roman" pitchFamily="18" charset="0"/>
              </a:rPr>
              <a:t>значимость</a:t>
            </a:r>
            <a:r>
              <a:rPr lang="ru-RU" sz="1800" b="1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данный проект может быть использован, как информационно – справочный материал для взрослых и учащихся, для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профориентационной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работы в школе и не только.</a:t>
            </a:r>
          </a:p>
          <a:p>
            <a:endParaRPr lang="ru-RU" sz="1800" dirty="0"/>
          </a:p>
        </p:txBody>
      </p:sp>
      <p:pic>
        <p:nvPicPr>
          <p:cNvPr id="5" name="Рисунок 4" descr="img4 (1).jpg"/>
          <p:cNvPicPr>
            <a:picLocks noChangeAspect="1"/>
          </p:cNvPicPr>
          <p:nvPr/>
        </p:nvPicPr>
        <p:blipFill>
          <a:blip r:embed="rId2"/>
          <a:srcRect l="57031" t="20703" r="781" b="39453"/>
          <a:stretch>
            <a:fillRect/>
          </a:stretch>
        </p:blipFill>
        <p:spPr>
          <a:xfrm>
            <a:off x="5072066" y="2714620"/>
            <a:ext cx="3429024" cy="2428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Какое значение имеет математика в нашей жизни?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Ребёнок только родился, а первые цифры в его жизни уже звучат: рост, вес.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Малыш растет, не может выговорить слова "математика", а уже занимается ею, решает небольшие задачи по подсчету игрушек, кубиков.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 школе математических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 приходится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решать очень много,  и сложность их с каждым годом растет. Они не просто учат ребенка математике, определённым действиям. Математические задачи развивают мышление, логику, комплекс умений: умение группировать предметы, раскрывать закономерности, определять связи между явлениями, принимать решения. Очень часто решения таких задач являются просто математическим расчётом.</a:t>
            </a:r>
          </a:p>
          <a:p>
            <a:endParaRPr lang="ru-RU" dirty="0"/>
          </a:p>
        </p:txBody>
      </p:sp>
      <p:pic>
        <p:nvPicPr>
          <p:cNvPr id="4" name="Рисунок 3" descr="dsc0316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785794"/>
            <a:ext cx="1285884" cy="8609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Family-mone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214290"/>
            <a:ext cx="3875893" cy="257176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Какое значение имеет математика в нашей жизни?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Наши родители  на работе и дома  постоянно решают математические задачи. Сколько денег нужно заработать, чтобы купить квартиру?  Сколько денег надо, чтобы сделать ремонт в квартире? Сколько нужно заплатить за коммунальные услуги? Мы хотим поехать на море? </a:t>
            </a:r>
          </a:p>
          <a:p>
            <a:pPr algn="just"/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Стремительно изменяется мир и сама жизнь. В неё входят новые технологии. Только математика и решение задач в традиционном понимании не изменяют себе. Математические законы проверены и систематизированы, поэтому человек в важные моменты может положиться на неё, решить любую задачу. Математика не подведёт.</a:t>
            </a:r>
          </a:p>
          <a:p>
            <a:pPr algn="just"/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Математика тесно связана с нашей повседневной жизнью.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Анкетирование (ученики):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Нравится ли вам предмет математика?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Считаете ли вы, что  математика трудный предмет, для изучения?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Как вы думаете, необходимо ли изучать  математику?</a:t>
            </a:r>
          </a:p>
          <a:p>
            <a:pPr lvl="0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Будете ли вы в своей жизни применять знания по математике?</a:t>
            </a: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071538" y="2428874"/>
          <a:ext cx="6215106" cy="3429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Анкетирование (родители):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Нравилось  ли вам изучать математику в  школьные годы?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Помогаете ли вы своему ребенку при выполнении домашнего задания?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Считаете ли вы, что математика необходима  в будущем, для вашего ребенка?</a:t>
            </a:r>
          </a:p>
          <a:p>
            <a:pPr lvl="0"/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Пригодилась ли вам математика в  жизни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lvl="0"/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000100" y="2343150"/>
          <a:ext cx="5476900" cy="3300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lide_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500570"/>
            <a:ext cx="2666987" cy="200024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Анкетирование (родители):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применяете знания по математике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профессии (в работе);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Помогаю детям в изучении математики;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повседневной жизни (покупка одежды, оплата коммунальных услуг и кредитов,  ипотека,  покупка бензина для машины, расчет продуктов для приготовления пищи, расчеты в быту,   подсчитать количество шерсти, чтобы связать носки и варежки, рассчитать количество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обоев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краски для ремонта и т.д.). 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Многим родителям  нравилось изучать математику в школьные годы.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помогают в выполнении домашнего задания.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Думают, что  детям пригодится математика.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Применяют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знания математики в жизни.</a:t>
            </a:r>
          </a:p>
          <a:p>
            <a:endParaRPr lang="ru-RU" dirty="0"/>
          </a:p>
        </p:txBody>
      </p:sp>
      <p:pic>
        <p:nvPicPr>
          <p:cNvPr id="21506" name="Picture 2" descr="https://im0-tub-ru.yandex.net/i?id=c792b5a5c0bf824b5da9a68404d5ede4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4500570"/>
            <a:ext cx="3013007" cy="20086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1530</Words>
  <Application>Microsoft Office PowerPoint</Application>
  <PresentationFormat>Экран (4:3)</PresentationFormat>
  <Paragraphs>101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МАТЕМАТИКА В НАШЕЙ ЖИЗНИ </vt:lpstr>
      <vt:lpstr>          Зачем нужна математика? </vt:lpstr>
      <vt:lpstr>Цель работы: изучить, где математика встречается в жизни и доказать её необходимость. Задачи исследования:  -ознакомиться  с литературой по теме; - провести анкетирование среди учащихся   и их родителей; - изучить виды деятельности, где человеку не обойтись без математики; </vt:lpstr>
      <vt:lpstr>Какое значение имеет математика в нашей жизни?</vt:lpstr>
      <vt:lpstr>         Какое значение имеет математика в нашей жизни?</vt:lpstr>
      <vt:lpstr>Анкетирование (ученики):</vt:lpstr>
      <vt:lpstr>Анкетирование (родители):</vt:lpstr>
      <vt:lpstr>Анкетирование (родители):</vt:lpstr>
      <vt:lpstr>Вывод: </vt:lpstr>
      <vt:lpstr>Математика в  разных профессиях</vt:lpstr>
      <vt:lpstr>Математика в  разных профессиях</vt:lpstr>
      <vt:lpstr>Математика в  разных профессиях</vt:lpstr>
      <vt:lpstr>Математика в профессии моих родителей </vt:lpstr>
      <vt:lpstr>Математика для меня: - в школе; - повседневной жизни: соблюдение режима дня, при играх со своими друзьями, считаю деньги, когда хожу в магазин, рассчитываю время, чтобы вовремя успеть на кружок или на дорогу в школу и обратно;   </vt:lpstr>
      <vt:lpstr>Вывод: </vt:lpstr>
      <vt:lpstr>Заключение </vt:lpstr>
      <vt:lpstr>Чтоб врачом, моряком Или летчиком стать, Надо прежде всего Математику знать. И на свете нет профессии, Вы заметьте-ка, Где бы нам не пригодилась Ма-те-ма-ти-ка!                                         В. Шефнер </vt:lpstr>
      <vt:lpstr>Спасибо  за внимание 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МАТЕМАТИКА В НАШЕЙ ЖИЗНИ </dc:title>
  <dc:creator>Admin</dc:creator>
  <cp:lastModifiedBy>Admin</cp:lastModifiedBy>
  <cp:revision>15</cp:revision>
  <dcterms:created xsi:type="dcterms:W3CDTF">2019-02-03T17:03:26Z</dcterms:created>
  <dcterms:modified xsi:type="dcterms:W3CDTF">2020-01-04T18:05:32Z</dcterms:modified>
</cp:coreProperties>
</file>