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58" r:id="rId5"/>
    <p:sldId id="259" r:id="rId6"/>
    <p:sldId id="270" r:id="rId7"/>
    <p:sldId id="260" r:id="rId8"/>
    <p:sldId id="261" r:id="rId9"/>
    <p:sldId id="262" r:id="rId10"/>
    <p:sldId id="264" r:id="rId11"/>
    <p:sldId id="266" r:id="rId12"/>
    <p:sldId id="269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9" autoAdjust="0"/>
    <p:restoredTop sz="86386" autoAdjust="0"/>
  </p:normalViewPr>
  <p:slideViewPr>
    <p:cSldViewPr>
      <p:cViewPr varScale="1">
        <p:scale>
          <a:sx n="89" d="100"/>
          <a:sy n="89" d="100"/>
        </p:scale>
        <p:origin x="-27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B9412-5624-4E44-B581-AE2F41CB5044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BA2CE-CAD2-4D55-9563-ABA3FE2F5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B9412-5624-4E44-B581-AE2F41CB5044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BA2CE-CAD2-4D55-9563-ABA3FE2F5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B9412-5624-4E44-B581-AE2F41CB5044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BA2CE-CAD2-4D55-9563-ABA3FE2F5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B9412-5624-4E44-B581-AE2F41CB5044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BA2CE-CAD2-4D55-9563-ABA3FE2F5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B9412-5624-4E44-B581-AE2F41CB5044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BA2CE-CAD2-4D55-9563-ABA3FE2F5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B9412-5624-4E44-B581-AE2F41CB5044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BA2CE-CAD2-4D55-9563-ABA3FE2F5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B9412-5624-4E44-B581-AE2F41CB5044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BA2CE-CAD2-4D55-9563-ABA3FE2F5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B9412-5624-4E44-B581-AE2F41CB5044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BA2CE-CAD2-4D55-9563-ABA3FE2F5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B9412-5624-4E44-B581-AE2F41CB5044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BA2CE-CAD2-4D55-9563-ABA3FE2F5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B9412-5624-4E44-B581-AE2F41CB5044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BA2CE-CAD2-4D55-9563-ABA3FE2F5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B9412-5624-4E44-B581-AE2F41CB5044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1BA2CE-CAD2-4D55-9563-ABA3FE2F5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B9412-5624-4E44-B581-AE2F41CB5044}" type="datetimeFigureOut">
              <a:rPr lang="ru-RU" smtClean="0"/>
              <a:pPr/>
              <a:t>18.06.2015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BA2CE-CAD2-4D55-9563-ABA3FE2F5A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pda.privet.ru/" TargetMode="External"/><Relationship Id="rId3" Type="http://schemas.openxmlformats.org/officeDocument/2006/relationships/hyperlink" Target="http://mediapuis.ru/" TargetMode="External"/><Relationship Id="rId7" Type="http://schemas.openxmlformats.org/officeDocument/2006/relationships/hyperlink" Target="https://lori.ru/" TargetMode="External"/><Relationship Id="rId2" Type="http://schemas.openxmlformats.org/officeDocument/2006/relationships/hyperlink" Target="http://vladimir-hram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tobolinfo.kz/" TargetMode="External"/><Relationship Id="rId5" Type="http://schemas.openxmlformats.org/officeDocument/2006/relationships/hyperlink" Target="http://kang-v.ru/" TargetMode="External"/><Relationship Id="rId4" Type="http://schemas.openxmlformats.org/officeDocument/2006/relationships/hyperlink" Target="http://nnovgorod.bezformata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918648" cy="2090663"/>
          </a:xfrm>
          <a:ln w="28575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Презентация 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«символика Православных храмов»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436096" y="4941168"/>
            <a:ext cx="3384376" cy="1440160"/>
          </a:xfrm>
        </p:spPr>
        <p:txBody>
          <a:bodyPr>
            <a:normAutofit fontScale="55000" lnSpcReduction="20000"/>
          </a:bodyPr>
          <a:lstStyle/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читель начальных классов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МБОУ «Строчковская средняя школа»</a:t>
            </a:r>
          </a:p>
          <a:p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Ширшова Т.Н.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Тринадцать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глав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символизируют Иисуса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Христа и двенадцать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апостолов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Documents and Settings\Пользователь\Рабочий стол\K6bd9DqW2C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700808"/>
            <a:ext cx="6001848" cy="49087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548680"/>
            <a:ext cx="4392488" cy="5832648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Иногда строят и большее количество глав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Двадцать пять глав могут быть знамением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апокалиптического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видения престола Святой Троицы и двадцати четырех старцев или обозначать похвалу Пресвятой Богородице , в зависимости от посвящения храма.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Тридцать три главы — число земных лет Спасителя.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C:\Documents and Settings\Пользователь\Рабочий стол\25gla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620688"/>
            <a:ext cx="3855931" cy="539830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04664"/>
            <a:ext cx="8435280" cy="5721499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Над входом в храм, а иногда рядом с храмом, строится колокольня, или звонница, т. е. башня, на которой висят колокола.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Пользователь\Рабочий стол\kolokoln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204864"/>
            <a:ext cx="2413620" cy="43732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91264" cy="4896544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vladimir-hram.ru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mediapuis.ru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http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/>
              </a:rPr>
              <a:t>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nnovgorod.bezformata.ru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5"/>
              </a:rPr>
              <a:t>http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5"/>
              </a:rPr>
              <a:t>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5"/>
              </a:rPr>
              <a:t>kang-v.ru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6"/>
              </a:rPr>
              <a:t>http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6"/>
              </a:rPr>
              <a:t>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6"/>
              </a:rPr>
              <a:t>tobolinfo.kz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7"/>
              </a:rPr>
              <a:t>https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7"/>
              </a:rPr>
              <a:t>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7"/>
              </a:rPr>
              <a:t>lori.ru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8"/>
              </a:rPr>
              <a:t>http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8"/>
              </a:rPr>
              <a:t>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8"/>
              </a:rPr>
              <a:t>pda.privet.ru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justsay.ru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golddomes.ru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Храм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Божий по своему внешнему виду отличается от прочих зданий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Здание храма обыкновенно завершается сверху куполом, изображающим собой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духовное небо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Разное количество куполов, или глав, у храмового здания обусловливается тем, кому они посвящены.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Одноглавый храм: купол знаменует собой единство Бога, совершенство творения.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Пользователь\Рабочий стол\123964_html_m7d260fa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5690" y="1556792"/>
            <a:ext cx="6821427" cy="51135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805264"/>
            <a:ext cx="8496944" cy="864096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главы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символизируют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два естества (Божеское и человеческое) в Иисусе Христе</a:t>
            </a:r>
          </a:p>
        </p:txBody>
      </p:sp>
      <p:pic>
        <p:nvPicPr>
          <p:cNvPr id="2051" name="Picture 3" descr="C:\Documents and Settings\Пользователь\Рабочий стол\4RqKmgdWo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88640"/>
            <a:ext cx="4359714" cy="53956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877272"/>
            <a:ext cx="7787208" cy="78296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Три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главы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три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Лица Святой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Троицы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Пользователь\Рабочий стол\hram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260648"/>
            <a:ext cx="4248472" cy="56048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Четырехглавый храм: четыре купола символизируют Четвероевангелие, четыре стороны света.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Documents and Settings\Пользователь\Рабочий стол\b66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3284984"/>
            <a:ext cx="2664296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8518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ять глав, одна из которых возвышается над  другими, символизируют Иисуса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Христа и четырех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евангелистов.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Пользователь\Рабочий стол\52871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88640"/>
            <a:ext cx="6034617" cy="45259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37321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Семь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глав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символизируют семь Таинств Церкви, семь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Вселенских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Соборов, семь добродетелей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Пользователь\Рабочий стол\information_items_17421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19468" y="332656"/>
            <a:ext cx="6015974" cy="48127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988840"/>
            <a:ext cx="3816424" cy="1719064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Девять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глав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символизируют девять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чинов 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нгельских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Documents and Settings\Пользователь\Рабочий стол\13378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04664"/>
            <a:ext cx="4213335" cy="58818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244</Words>
  <Application>Microsoft Office PowerPoint</Application>
  <PresentationFormat>Экран (4:3)</PresentationFormat>
  <Paragraphs>30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 «символика Православных храмов»</vt:lpstr>
      <vt:lpstr>Слайд 2</vt:lpstr>
      <vt:lpstr>Одноглавый храм: купол знаменует собой единство Бога, совершенство творения.</vt:lpstr>
      <vt:lpstr>Две главы символизируют  два естества (Божеское и человеческое) в Иисусе Христе</vt:lpstr>
      <vt:lpstr>Три главы - три Лица Святой Троицы</vt:lpstr>
      <vt:lpstr>Слайд 6</vt:lpstr>
      <vt:lpstr>Пять глав, одна из которых возвышается над  другими, символизируют Иисуса Христа и четырех евангелистов.</vt:lpstr>
      <vt:lpstr>Семь глав символизируют семь Таинств Церкви, семь Вселенских Соборов, семь добродетелей</vt:lpstr>
      <vt:lpstr>Девять глав символизируют девять чинов ангельских</vt:lpstr>
      <vt:lpstr>Тринадцать глав символизируют Иисуса Христа и двенадцать апостолов</vt:lpstr>
      <vt:lpstr>Слайд 11</vt:lpstr>
      <vt:lpstr>Слайд 12</vt:lpstr>
      <vt:lpstr>Используемые источники: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«Православные храмы»</dc:title>
  <dc:creator>Пользователь</dc:creator>
  <cp:lastModifiedBy>Пользователь</cp:lastModifiedBy>
  <cp:revision>11</cp:revision>
  <dcterms:created xsi:type="dcterms:W3CDTF">2015-06-17T11:49:47Z</dcterms:created>
  <dcterms:modified xsi:type="dcterms:W3CDTF">2015-06-18T06:32:00Z</dcterms:modified>
</cp:coreProperties>
</file>