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D:\воспитатель года 2020\фотографиист\20191022_0953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267" y="3717032"/>
            <a:ext cx="3370078" cy="252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воспитатель года 2020\фотографиист\20191022_09533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48064" y="620688"/>
            <a:ext cx="301515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Лена\Desktop\фото 27.12.2019\20191227_0822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76" y="3717032"/>
            <a:ext cx="2873700" cy="252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ена\Desktop\фото 27.12.2019\20191227_08231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44027"/>
            <a:ext cx="2952328" cy="276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laycast.ru/uploads/2017/05/02/2247790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562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D:\воспитатель года 2020\фотографиист\SDC124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225" y="3645024"/>
            <a:ext cx="3244619" cy="243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воспитатель года 2020\фотографиист\SDC1246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62120" y="481599"/>
            <a:ext cx="3326304" cy="284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934019" y="155506"/>
            <a:ext cx="3092650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Лена\Desktop\картинки\20191223_111534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2880320" cy="249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playcast.ru/uploads/2017/05/02/2247790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55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ена\Desktop\картинки\20191225_08074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433" y="3789040"/>
            <a:ext cx="3052975" cy="248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Лена\Desktop\картинки\20191225_080243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789040"/>
            <a:ext cx="2880320" cy="2301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677364"/>
            <a:ext cx="3240360" cy="243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706111"/>
            <a:ext cx="3176223" cy="238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://www.playcast.ru/uploads/2017/05/02/2247790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606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Лена\Desktop\картинки\20191223_110316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288032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Лена\Desktop\картинки\20191223_11054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688" y="620688"/>
            <a:ext cx="3098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ена\Desktop\картинки\20191223_110738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60" y="3783938"/>
            <a:ext cx="2894176" cy="239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Лена\Desktop\картинки\20191223_111100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14625"/>
            <a:ext cx="2981424" cy="272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playcast.ru/uploads/2017/05/02/2247790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16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воспитатель года 2020\фотографиист\20191022_0957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1703" y="3771202"/>
            <a:ext cx="2990087" cy="240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8437" y="3789040"/>
            <a:ext cx="3012527" cy="2293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34313"/>
            <a:ext cx="2990087" cy="306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103" y="689573"/>
            <a:ext cx="3141373" cy="2356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://www.playcast.ru/uploads/2017/05/02/2247790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07"/>
            <a:ext cx="9144000" cy="686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778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1</cp:lastModifiedBy>
  <cp:revision>20</cp:revision>
  <dcterms:created xsi:type="dcterms:W3CDTF">2019-12-19T07:44:31Z</dcterms:created>
  <dcterms:modified xsi:type="dcterms:W3CDTF">2020-01-04T13:06:25Z</dcterms:modified>
</cp:coreProperties>
</file>