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12.10.15\род.собр\SDC126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5981" y="3347864"/>
            <a:ext cx="277377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12.10.15\род.собр\SDC126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996" y="55374"/>
            <a:ext cx="2664296" cy="283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12.10.15\род.собр\SDC126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984" y="6178896"/>
            <a:ext cx="3251923" cy="243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ng.oformi-foto.ru/260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416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8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12.10.15\род.собр\SDC126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684" y="6006543"/>
            <a:ext cx="3376906" cy="25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12.10.15\род.собр\SDC126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760" y="3275856"/>
            <a:ext cx="29424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12.10.15\род.собр\SDC126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1" y="452280"/>
            <a:ext cx="3157533" cy="253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png.oformi-foto.ru/260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416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6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12.10.15\род.собр\SDC126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0967" y="6170375"/>
            <a:ext cx="3110475" cy="23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12.10.15\род.собр\SDC126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784" y="3275856"/>
            <a:ext cx="2668555" cy="228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12.10.15\род.собр\SDC126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688" y="467544"/>
            <a:ext cx="29424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png.oformi-foto.ru/260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416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8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1</cp:lastModifiedBy>
  <cp:revision>6</cp:revision>
  <dcterms:created xsi:type="dcterms:W3CDTF">2019-12-22T23:09:51Z</dcterms:created>
  <dcterms:modified xsi:type="dcterms:W3CDTF">2020-01-04T13:19:31Z</dcterms:modified>
</cp:coreProperties>
</file>