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51520" y="260648"/>
            <a:ext cx="8640960" cy="633670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pic>
        <p:nvPicPr>
          <p:cNvPr id="8" name="Рисунок 7" descr="d87fd06b7144.pn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7380312" y="4653136"/>
            <a:ext cx="1420854" cy="2008021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979FFF-CF1E-44CB-B0CD-6F6231AF2B72}" type="datetimeFigureOut">
              <a:rPr lang="ru-RU" smtClean="0"/>
              <a:pPr/>
              <a:t>15.09.2016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AE19DD-3D01-4D66-A040-AFE3B84A4B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886728" cy="260034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Изучение семейного опыта воспитания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929066"/>
            <a:ext cx="7129490" cy="1709734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0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Скареднова Ирина Самсоновна,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тарший воспитатель высшей категории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филиала №1 «Чебурашка»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МДОУ </a:t>
            </a:r>
            <a:r>
              <a:rPr lang="ru-RU" sz="2000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/с «Родничок» с.Турочак</a:t>
            </a:r>
          </a:p>
          <a:p>
            <a:pPr algn="l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Республики Алтай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500042"/>
            <a:ext cx="785818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Цели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получения информации заключаются в том, чтобы составить представление о семье, ее воспитательных возможностях</a:t>
            </a:r>
          </a:p>
          <a:p>
            <a:endParaRPr lang="ru-RU" sz="28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Предметом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изучения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семейный опыт воспитания</a:t>
            </a:r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857496"/>
            <a:ext cx="4329787" cy="3319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000108"/>
            <a:ext cx="800105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План изучения опыта семейного воспитания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Важнейшие сведения о семье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2.Семейная атмосфера, особенности взаимоотношений в семье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Особенности семейного воспитания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Приоритеты семьи в воспитании детей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5. Организация совместных форм деятельности в семье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6. Отношение семьи к учебному заведению (дошкольному учреждению, школе, гимназии, лицею и др.)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7. Уровень педагогической культуры родителей</a:t>
            </a:r>
          </a:p>
          <a:p>
            <a:endParaRPr lang="ru-RU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500042"/>
            <a:ext cx="821537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Методы изучения семьи и семейного воспитания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метод, который заключается в преднамеренном, систематическом и целенаправленном восприятии поведения наблюдаемых с целью выявления его смысла, мотивов, содержания</a:t>
            </a:r>
          </a:p>
          <a:p>
            <a:pPr algn="just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анкетирования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письменный опрос, предполагающий получение ответов респондентов для установления некоторых массовых фактов</a:t>
            </a:r>
          </a:p>
          <a:p>
            <a:pPr algn="just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Интервьюирование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способ получения информации с помощью устного опроса, при котором происходит контакт интервьюера с респондентом</a:t>
            </a:r>
          </a:p>
          <a:p>
            <a:pPr algn="just"/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метод получения информации на основе словесной коммуникации при сотрудничестве его участников</a:t>
            </a:r>
          </a:p>
          <a:p>
            <a:pPr algn="just"/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Психолого-педагогический тренинг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метод, помогающий одновременно и изучать, и корректировать педагогическую позицию родителей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7"/>
            <a:ext cx="8786842" cy="7909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Методы изучения семьи и семейного воспитания</a:t>
            </a:r>
          </a:p>
          <a:p>
            <a:pPr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Выполнение ребенком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определенного практического </a:t>
            </a:r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задания—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метод, позволяющий сделать вывод об особенностях семейного воспитания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написания родителями мини-сочинения «Мой ребенок»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Рисуночная методика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это методика, направленная на изучение представлений ребенка о семье, родителях, своей позиции в семье, взаимоотношениях членов семьи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 игровых заданий 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это методика, дающая возможность ребенку в игровой ситуации сделать выбор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 комментирования картинок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 завершения рассказа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Методика неоконченных предложений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Анализ результатов творческой деятельности детей и родителей</a:t>
            </a:r>
          </a:p>
          <a:p>
            <a:r>
              <a:rPr lang="ru-RU" sz="2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Педагогический эксперимент</a:t>
            </a:r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— опыт в точно учитываемых условиях, с помощью которого в контролируемой и управляемой ситуации исследуются педагогические явления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142984"/>
            <a:ext cx="850112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изучает семью, опыт семейного воспитания, преследуя, прежде всего интересы </a:t>
            </a:r>
            <a:r>
              <a:rPr lang="ru-RU" sz="4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sz="4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3429000"/>
            <a:ext cx="3213095" cy="29909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322</Words>
  <Application>Microsoft Office PowerPoint</Application>
  <PresentationFormat>Экран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Изучение семейного опыта воспитания</vt:lpstr>
      <vt:lpstr>Слайд 2</vt:lpstr>
      <vt:lpstr>Слайд 3</vt:lpstr>
      <vt:lpstr>Слайд 4</vt:lpstr>
      <vt:lpstr>Слайд 5</vt:lpstr>
      <vt:lpstr>Слайд 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User</cp:lastModifiedBy>
  <cp:revision>13</cp:revision>
  <dcterms:created xsi:type="dcterms:W3CDTF">2012-02-13T15:30:42Z</dcterms:created>
  <dcterms:modified xsi:type="dcterms:W3CDTF">2016-09-15T06:30:47Z</dcterms:modified>
</cp:coreProperties>
</file>