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04" r:id="rId1"/>
    <p:sldMasterId id="2147483705" r:id="rId2"/>
    <p:sldMasterId id="2147483707" r:id="rId3"/>
    <p:sldMasterId id="2147483708" r:id="rId4"/>
  </p:sldMasterIdLst>
  <p:notesMasterIdLst>
    <p:notesMasterId r:id="rId16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x="12193588" cy="6858000"/>
  <p:notesSz cx="7559675" cy="10691813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414" y="-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/>
        </p:nvSpPr>
        <p:spPr>
          <a:xfrm>
            <a:off x="0" y="0"/>
            <a:ext cx="7559675" cy="10691812"/>
          </a:xfrm>
          <a:prstGeom prst="roundRect">
            <a:avLst>
              <a:gd name="adj" fmla="val 4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Google Shape;4;n"/>
          <p:cNvSpPr/>
          <p:nvPr/>
        </p:nvSpPr>
        <p:spPr>
          <a:xfrm>
            <a:off x="0" y="0"/>
            <a:ext cx="7559675" cy="10691812"/>
          </a:xfrm>
          <a:prstGeom prst="roundRect">
            <a:avLst>
              <a:gd name="adj" fmla="val 4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Google Shape;5;n"/>
          <p:cNvSpPr/>
          <p:nvPr/>
        </p:nvSpPr>
        <p:spPr>
          <a:xfrm>
            <a:off x="0" y="0"/>
            <a:ext cx="7559675" cy="10691812"/>
          </a:xfrm>
          <a:prstGeom prst="roundRect">
            <a:avLst>
              <a:gd name="adj" fmla="val 4"/>
            </a:avLst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Google Shape;6;n"/>
          <p:cNvSpPr>
            <a:spLocks noGrp="1" noRot="1" noChangeAspect="1"/>
          </p:cNvSpPr>
          <p:nvPr>
            <p:ph type="sldImg" idx="2"/>
          </p:nvPr>
        </p:nvSpPr>
        <p:spPr>
          <a:xfrm>
            <a:off x="1106487" y="812800"/>
            <a:ext cx="5338762" cy="400208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" name="Google Shape;7;n"/>
          <p:cNvSpPr txBox="1">
            <a:spLocks noGrp="1"/>
          </p:cNvSpPr>
          <p:nvPr>
            <p:ph type="body" idx="1"/>
          </p:nvPr>
        </p:nvSpPr>
        <p:spPr>
          <a:xfrm>
            <a:off x="755650" y="5078412"/>
            <a:ext cx="6042025" cy="48053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3273425" cy="528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" name="Google Shape;9;n"/>
          <p:cNvSpPr txBox="1">
            <a:spLocks noGrp="1"/>
          </p:cNvSpPr>
          <p:nvPr>
            <p:ph type="dt" idx="10"/>
          </p:nvPr>
        </p:nvSpPr>
        <p:spPr>
          <a:xfrm>
            <a:off x="4279900" y="0"/>
            <a:ext cx="3273425" cy="528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0" name="Google Shape;10;n"/>
          <p:cNvSpPr txBox="1">
            <a:spLocks noGrp="1"/>
          </p:cNvSpPr>
          <p:nvPr>
            <p:ph type="ftr" idx="11"/>
          </p:nvPr>
        </p:nvSpPr>
        <p:spPr>
          <a:xfrm>
            <a:off x="0" y="10155237"/>
            <a:ext cx="3273425" cy="528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1" name="Google Shape;11;n"/>
          <p:cNvSpPr txBox="1">
            <a:spLocks noGrp="1"/>
          </p:cNvSpPr>
          <p:nvPr>
            <p:ph type="sldNum" idx="12"/>
          </p:nvPr>
        </p:nvSpPr>
        <p:spPr>
          <a:xfrm>
            <a:off x="4279900" y="10155237"/>
            <a:ext cx="3273425" cy="528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marR="0" lvl="0" indent="-88900" algn="r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/>
          </a:p>
          <a:p>
            <a:pPr marL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endParaRPr/>
          </a:p>
          <a:p>
            <a:pPr marL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endParaRPr/>
          </a:p>
          <a:p>
            <a:pPr marL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/>
          </a:p>
          <a:p>
            <a:pPr marL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endParaRPr/>
          </a:p>
          <a:p>
            <a:pPr marL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endParaRPr/>
          </a:p>
          <a:p>
            <a:pPr marL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/>
          </a:p>
          <a:p>
            <a:pPr marL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endParaRPr/>
          </a:p>
          <a:p>
            <a:pPr marL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63:notes"/>
          <p:cNvSpPr txBox="1">
            <a:spLocks noGrp="1"/>
          </p:cNvSpPr>
          <p:nvPr>
            <p:ph type="dt" idx="10"/>
          </p:nvPr>
        </p:nvSpPr>
        <p:spPr>
          <a:xfrm>
            <a:off x="4279900" y="0"/>
            <a:ext cx="3273425" cy="528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0" name="Google Shape;220;p63:notes"/>
          <p:cNvSpPr txBox="1"/>
          <p:nvPr/>
        </p:nvSpPr>
        <p:spPr>
          <a:xfrm>
            <a:off x="4279900" y="10155237"/>
            <a:ext cx="3273425" cy="528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*</a:t>
            </a:r>
            <a:endParaRPr/>
          </a:p>
        </p:txBody>
      </p:sp>
      <p:sp>
        <p:nvSpPr>
          <p:cNvPr id="221" name="Google Shape;221;p63:notes"/>
          <p:cNvSpPr/>
          <p:nvPr/>
        </p:nvSpPr>
        <p:spPr>
          <a:xfrm>
            <a:off x="215900" y="812800"/>
            <a:ext cx="7126287" cy="4008437"/>
          </a:xfrm>
          <a:prstGeom prst="rect">
            <a:avLst/>
          </a:prstGeom>
          <a:solidFill>
            <a:srgbClr val="FFFFFF"/>
          </a:solidFill>
          <a:ln w="9525" cap="rnd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2" name="Google Shape;222;p63:notes"/>
          <p:cNvSpPr txBox="1"/>
          <p:nvPr/>
        </p:nvSpPr>
        <p:spPr>
          <a:xfrm>
            <a:off x="755650" y="5078412"/>
            <a:ext cx="6048375" cy="4811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" name="Google Shape;223;p63:notes"/>
          <p:cNvSpPr txBox="1">
            <a:spLocks noGrp="1"/>
          </p:cNvSpPr>
          <p:nvPr>
            <p:ph type="body" idx="1"/>
          </p:nvPr>
        </p:nvSpPr>
        <p:spPr>
          <a:xfrm>
            <a:off x="755650" y="5078412"/>
            <a:ext cx="6042025" cy="480536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p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9075" y="812800"/>
            <a:ext cx="7113588" cy="40020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81:notes"/>
          <p:cNvSpPr txBox="1">
            <a:spLocks noGrp="1"/>
          </p:cNvSpPr>
          <p:nvPr>
            <p:ph type="dt" idx="10"/>
          </p:nvPr>
        </p:nvSpPr>
        <p:spPr>
          <a:xfrm>
            <a:off x="4279900" y="0"/>
            <a:ext cx="3273425" cy="528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9" name="Google Shape;339;p81:notes"/>
          <p:cNvSpPr txBox="1"/>
          <p:nvPr/>
        </p:nvSpPr>
        <p:spPr>
          <a:xfrm>
            <a:off x="4279900" y="10155237"/>
            <a:ext cx="3273425" cy="528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*</a:t>
            </a:r>
            <a:endParaRPr/>
          </a:p>
        </p:txBody>
      </p:sp>
      <p:sp>
        <p:nvSpPr>
          <p:cNvPr id="340" name="Google Shape;340;p81:notes"/>
          <p:cNvSpPr/>
          <p:nvPr/>
        </p:nvSpPr>
        <p:spPr>
          <a:xfrm>
            <a:off x="215900" y="812800"/>
            <a:ext cx="7127875" cy="4008437"/>
          </a:xfrm>
          <a:prstGeom prst="rect">
            <a:avLst/>
          </a:prstGeom>
          <a:solidFill>
            <a:srgbClr val="FFFFFF"/>
          </a:solidFill>
          <a:ln w="9525" cap="rnd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1" name="Google Shape;341;p81:notes"/>
          <p:cNvSpPr txBox="1"/>
          <p:nvPr/>
        </p:nvSpPr>
        <p:spPr>
          <a:xfrm>
            <a:off x="755650" y="5078412"/>
            <a:ext cx="6046787" cy="481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2" name="Google Shape;342;p81:notes"/>
          <p:cNvSpPr txBox="1">
            <a:spLocks noGrp="1"/>
          </p:cNvSpPr>
          <p:nvPr>
            <p:ph type="body" idx="1"/>
          </p:nvPr>
        </p:nvSpPr>
        <p:spPr>
          <a:xfrm>
            <a:off x="755650" y="5078412"/>
            <a:ext cx="6042025" cy="480536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3" name="Google Shape;343;p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9075" y="812800"/>
            <a:ext cx="7113588" cy="40020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83:notes"/>
          <p:cNvSpPr txBox="1">
            <a:spLocks noGrp="1"/>
          </p:cNvSpPr>
          <p:nvPr>
            <p:ph type="dt" idx="10"/>
          </p:nvPr>
        </p:nvSpPr>
        <p:spPr>
          <a:xfrm>
            <a:off x="4279900" y="0"/>
            <a:ext cx="3273425" cy="528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0" name="Google Shape;350;p83:notes"/>
          <p:cNvSpPr txBox="1"/>
          <p:nvPr/>
        </p:nvSpPr>
        <p:spPr>
          <a:xfrm>
            <a:off x="4279900" y="10155237"/>
            <a:ext cx="3273425" cy="528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*</a:t>
            </a:r>
            <a:endParaRPr/>
          </a:p>
        </p:txBody>
      </p:sp>
      <p:sp>
        <p:nvSpPr>
          <p:cNvPr id="351" name="Google Shape;351;p83:notes"/>
          <p:cNvSpPr/>
          <p:nvPr/>
        </p:nvSpPr>
        <p:spPr>
          <a:xfrm>
            <a:off x="217487" y="812800"/>
            <a:ext cx="7119937" cy="4005262"/>
          </a:xfrm>
          <a:prstGeom prst="rect">
            <a:avLst/>
          </a:prstGeom>
          <a:solidFill>
            <a:srgbClr val="FFFFFF"/>
          </a:solidFill>
          <a:ln w="9525" cap="rnd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2" name="Google Shape;352;p83:notes"/>
          <p:cNvSpPr txBox="1"/>
          <p:nvPr/>
        </p:nvSpPr>
        <p:spPr>
          <a:xfrm>
            <a:off x="755650" y="5078412"/>
            <a:ext cx="6045200" cy="4808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3" name="Google Shape;353;p83:notes"/>
          <p:cNvSpPr txBox="1">
            <a:spLocks noGrp="1"/>
          </p:cNvSpPr>
          <p:nvPr>
            <p:ph type="body" idx="1"/>
          </p:nvPr>
        </p:nvSpPr>
        <p:spPr>
          <a:xfrm>
            <a:off x="755650" y="5078412"/>
            <a:ext cx="6042025" cy="480536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4" name="Google Shape;354;p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9075" y="812800"/>
            <a:ext cx="7113588" cy="40020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65:notes"/>
          <p:cNvSpPr txBox="1">
            <a:spLocks noGrp="1"/>
          </p:cNvSpPr>
          <p:nvPr>
            <p:ph type="dt" idx="10"/>
          </p:nvPr>
        </p:nvSpPr>
        <p:spPr>
          <a:xfrm>
            <a:off x="4279900" y="0"/>
            <a:ext cx="3273425" cy="528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1" name="Google Shape;231;p65:notes"/>
          <p:cNvSpPr txBox="1"/>
          <p:nvPr/>
        </p:nvSpPr>
        <p:spPr>
          <a:xfrm>
            <a:off x="4279900" y="10155237"/>
            <a:ext cx="3273425" cy="528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*</a:t>
            </a:r>
            <a:endParaRPr/>
          </a:p>
        </p:txBody>
      </p:sp>
      <p:sp>
        <p:nvSpPr>
          <p:cNvPr id="232" name="Google Shape;232;p65:notes"/>
          <p:cNvSpPr/>
          <p:nvPr/>
        </p:nvSpPr>
        <p:spPr>
          <a:xfrm>
            <a:off x="215900" y="812800"/>
            <a:ext cx="7127875" cy="4008437"/>
          </a:xfrm>
          <a:prstGeom prst="rect">
            <a:avLst/>
          </a:prstGeom>
          <a:solidFill>
            <a:srgbClr val="FFFFFF"/>
          </a:solidFill>
          <a:ln w="9525" cap="rnd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" name="Google Shape;233;p65:notes"/>
          <p:cNvSpPr txBox="1"/>
          <p:nvPr/>
        </p:nvSpPr>
        <p:spPr>
          <a:xfrm>
            <a:off x="755650" y="5078412"/>
            <a:ext cx="6048375" cy="4811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4" name="Google Shape;234;p65:notes"/>
          <p:cNvSpPr txBox="1">
            <a:spLocks noGrp="1"/>
          </p:cNvSpPr>
          <p:nvPr>
            <p:ph type="body" idx="1"/>
          </p:nvPr>
        </p:nvSpPr>
        <p:spPr>
          <a:xfrm>
            <a:off x="755650" y="5078412"/>
            <a:ext cx="6042025" cy="480536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5" name="Google Shape;235;p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9075" y="812800"/>
            <a:ext cx="7113588" cy="40020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67:notes"/>
          <p:cNvSpPr txBox="1">
            <a:spLocks noGrp="1"/>
          </p:cNvSpPr>
          <p:nvPr>
            <p:ph type="dt" idx="10"/>
          </p:nvPr>
        </p:nvSpPr>
        <p:spPr>
          <a:xfrm>
            <a:off x="4279900" y="0"/>
            <a:ext cx="3273425" cy="528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6" name="Google Shape;246;p67:notes"/>
          <p:cNvSpPr txBox="1"/>
          <p:nvPr/>
        </p:nvSpPr>
        <p:spPr>
          <a:xfrm>
            <a:off x="4279900" y="10155237"/>
            <a:ext cx="3273425" cy="528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*</a:t>
            </a:r>
            <a:endParaRPr/>
          </a:p>
        </p:txBody>
      </p:sp>
      <p:sp>
        <p:nvSpPr>
          <p:cNvPr id="247" name="Google Shape;247;p67:notes"/>
          <p:cNvSpPr/>
          <p:nvPr/>
        </p:nvSpPr>
        <p:spPr>
          <a:xfrm>
            <a:off x="215900" y="812800"/>
            <a:ext cx="7127875" cy="4008437"/>
          </a:xfrm>
          <a:prstGeom prst="rect">
            <a:avLst/>
          </a:prstGeom>
          <a:solidFill>
            <a:srgbClr val="FFFFFF"/>
          </a:solidFill>
          <a:ln w="9525" cap="rnd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8" name="Google Shape;248;p67:notes"/>
          <p:cNvSpPr txBox="1"/>
          <p:nvPr/>
        </p:nvSpPr>
        <p:spPr>
          <a:xfrm>
            <a:off x="755650" y="5078412"/>
            <a:ext cx="6048375" cy="4811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9" name="Google Shape;249;p67:notes"/>
          <p:cNvSpPr txBox="1">
            <a:spLocks noGrp="1"/>
          </p:cNvSpPr>
          <p:nvPr>
            <p:ph type="body" idx="1"/>
          </p:nvPr>
        </p:nvSpPr>
        <p:spPr>
          <a:xfrm>
            <a:off x="755650" y="5078412"/>
            <a:ext cx="6042025" cy="480536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0" name="Google Shape;250;p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9075" y="812800"/>
            <a:ext cx="7113588" cy="40020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69:notes"/>
          <p:cNvSpPr txBox="1">
            <a:spLocks noGrp="1"/>
          </p:cNvSpPr>
          <p:nvPr>
            <p:ph type="dt" idx="10"/>
          </p:nvPr>
        </p:nvSpPr>
        <p:spPr>
          <a:xfrm>
            <a:off x="4279900" y="0"/>
            <a:ext cx="3273425" cy="528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" name="Google Shape;257;p69:notes"/>
          <p:cNvSpPr txBox="1"/>
          <p:nvPr/>
        </p:nvSpPr>
        <p:spPr>
          <a:xfrm>
            <a:off x="4279900" y="10155237"/>
            <a:ext cx="3273425" cy="528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*</a:t>
            </a:r>
            <a:endParaRPr/>
          </a:p>
        </p:txBody>
      </p:sp>
      <p:sp>
        <p:nvSpPr>
          <p:cNvPr id="258" name="Google Shape;258;p69:notes"/>
          <p:cNvSpPr/>
          <p:nvPr/>
        </p:nvSpPr>
        <p:spPr>
          <a:xfrm>
            <a:off x="215900" y="812800"/>
            <a:ext cx="7127875" cy="4008437"/>
          </a:xfrm>
          <a:prstGeom prst="rect">
            <a:avLst/>
          </a:prstGeom>
          <a:solidFill>
            <a:srgbClr val="FFFFFF"/>
          </a:solidFill>
          <a:ln w="9525" cap="rnd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p69:notes"/>
          <p:cNvSpPr txBox="1"/>
          <p:nvPr/>
        </p:nvSpPr>
        <p:spPr>
          <a:xfrm>
            <a:off x="755650" y="5078412"/>
            <a:ext cx="6048375" cy="4811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p69:notes"/>
          <p:cNvSpPr txBox="1">
            <a:spLocks noGrp="1"/>
          </p:cNvSpPr>
          <p:nvPr>
            <p:ph type="body" idx="1"/>
          </p:nvPr>
        </p:nvSpPr>
        <p:spPr>
          <a:xfrm>
            <a:off x="755650" y="5078412"/>
            <a:ext cx="6042025" cy="480536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1" name="Google Shape;261;p6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9075" y="812800"/>
            <a:ext cx="7113588" cy="40020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71:notes"/>
          <p:cNvSpPr txBox="1">
            <a:spLocks noGrp="1"/>
          </p:cNvSpPr>
          <p:nvPr>
            <p:ph type="dt" idx="10"/>
          </p:nvPr>
        </p:nvSpPr>
        <p:spPr>
          <a:xfrm>
            <a:off x="4279900" y="0"/>
            <a:ext cx="3273425" cy="528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" name="Google Shape;268;p71:notes"/>
          <p:cNvSpPr txBox="1"/>
          <p:nvPr/>
        </p:nvSpPr>
        <p:spPr>
          <a:xfrm>
            <a:off x="4279900" y="10155237"/>
            <a:ext cx="3273425" cy="528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*</a:t>
            </a:r>
            <a:endParaRPr/>
          </a:p>
        </p:txBody>
      </p:sp>
      <p:sp>
        <p:nvSpPr>
          <p:cNvPr id="269" name="Google Shape;269;p71:notes"/>
          <p:cNvSpPr/>
          <p:nvPr/>
        </p:nvSpPr>
        <p:spPr>
          <a:xfrm>
            <a:off x="215900" y="812800"/>
            <a:ext cx="7127875" cy="4008437"/>
          </a:xfrm>
          <a:prstGeom prst="rect">
            <a:avLst/>
          </a:prstGeom>
          <a:solidFill>
            <a:srgbClr val="FFFFFF"/>
          </a:solidFill>
          <a:ln w="9525" cap="rnd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0" name="Google Shape;270;p71:notes"/>
          <p:cNvSpPr txBox="1"/>
          <p:nvPr/>
        </p:nvSpPr>
        <p:spPr>
          <a:xfrm>
            <a:off x="755650" y="5078412"/>
            <a:ext cx="6048375" cy="4811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1" name="Google Shape;271;p71:notes"/>
          <p:cNvSpPr txBox="1">
            <a:spLocks noGrp="1"/>
          </p:cNvSpPr>
          <p:nvPr>
            <p:ph type="body" idx="1"/>
          </p:nvPr>
        </p:nvSpPr>
        <p:spPr>
          <a:xfrm>
            <a:off x="755650" y="5078412"/>
            <a:ext cx="6042025" cy="480536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" name="Google Shape;272;p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9075" y="812800"/>
            <a:ext cx="7113588" cy="40020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73:notes"/>
          <p:cNvSpPr txBox="1">
            <a:spLocks noGrp="1"/>
          </p:cNvSpPr>
          <p:nvPr>
            <p:ph type="dt" idx="10"/>
          </p:nvPr>
        </p:nvSpPr>
        <p:spPr>
          <a:xfrm>
            <a:off x="4279900" y="0"/>
            <a:ext cx="3273425" cy="528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2" name="Google Shape;282;p73:notes"/>
          <p:cNvSpPr txBox="1"/>
          <p:nvPr/>
        </p:nvSpPr>
        <p:spPr>
          <a:xfrm>
            <a:off x="4279900" y="10155237"/>
            <a:ext cx="3273425" cy="528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*</a:t>
            </a:r>
            <a:endParaRPr/>
          </a:p>
        </p:txBody>
      </p:sp>
      <p:sp>
        <p:nvSpPr>
          <p:cNvPr id="283" name="Google Shape;283;p73:notes"/>
          <p:cNvSpPr/>
          <p:nvPr/>
        </p:nvSpPr>
        <p:spPr>
          <a:xfrm>
            <a:off x="215900" y="812800"/>
            <a:ext cx="7126287" cy="4008437"/>
          </a:xfrm>
          <a:prstGeom prst="rect">
            <a:avLst/>
          </a:prstGeom>
          <a:solidFill>
            <a:srgbClr val="FFFFFF"/>
          </a:solidFill>
          <a:ln w="9525" cap="rnd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4" name="Google Shape;284;p73:notes"/>
          <p:cNvSpPr txBox="1"/>
          <p:nvPr/>
        </p:nvSpPr>
        <p:spPr>
          <a:xfrm>
            <a:off x="755650" y="5078412"/>
            <a:ext cx="6048375" cy="4811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5" name="Google Shape;285;p73:notes"/>
          <p:cNvSpPr txBox="1">
            <a:spLocks noGrp="1"/>
          </p:cNvSpPr>
          <p:nvPr>
            <p:ph type="body" idx="1"/>
          </p:nvPr>
        </p:nvSpPr>
        <p:spPr>
          <a:xfrm>
            <a:off x="755650" y="5078412"/>
            <a:ext cx="6042025" cy="480536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6" name="Google Shape;286;p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9075" y="812800"/>
            <a:ext cx="7113588" cy="40020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75:notes"/>
          <p:cNvSpPr txBox="1">
            <a:spLocks noGrp="1"/>
          </p:cNvSpPr>
          <p:nvPr>
            <p:ph type="dt" idx="10"/>
          </p:nvPr>
        </p:nvSpPr>
        <p:spPr>
          <a:xfrm>
            <a:off x="4279900" y="0"/>
            <a:ext cx="3273425" cy="528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5" name="Google Shape;295;p75:notes"/>
          <p:cNvSpPr txBox="1"/>
          <p:nvPr/>
        </p:nvSpPr>
        <p:spPr>
          <a:xfrm>
            <a:off x="4279900" y="10155237"/>
            <a:ext cx="3273425" cy="528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*</a:t>
            </a:r>
            <a:endParaRPr/>
          </a:p>
        </p:txBody>
      </p:sp>
      <p:sp>
        <p:nvSpPr>
          <p:cNvPr id="296" name="Google Shape;296;p75:notes"/>
          <p:cNvSpPr/>
          <p:nvPr/>
        </p:nvSpPr>
        <p:spPr>
          <a:xfrm>
            <a:off x="215900" y="812800"/>
            <a:ext cx="7127875" cy="4008437"/>
          </a:xfrm>
          <a:prstGeom prst="rect">
            <a:avLst/>
          </a:prstGeom>
          <a:solidFill>
            <a:srgbClr val="FFFFFF"/>
          </a:solidFill>
          <a:ln w="9525" cap="rnd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7" name="Google Shape;297;p75:notes"/>
          <p:cNvSpPr txBox="1"/>
          <p:nvPr/>
        </p:nvSpPr>
        <p:spPr>
          <a:xfrm>
            <a:off x="755650" y="5078412"/>
            <a:ext cx="6046787" cy="481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8" name="Google Shape;298;p75:notes"/>
          <p:cNvSpPr txBox="1">
            <a:spLocks noGrp="1"/>
          </p:cNvSpPr>
          <p:nvPr>
            <p:ph type="body" idx="1"/>
          </p:nvPr>
        </p:nvSpPr>
        <p:spPr>
          <a:xfrm>
            <a:off x="755650" y="5078412"/>
            <a:ext cx="6042025" cy="480536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9" name="Google Shape;299;p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9075" y="812800"/>
            <a:ext cx="7113588" cy="40020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77:notes"/>
          <p:cNvSpPr txBox="1">
            <a:spLocks noGrp="1"/>
          </p:cNvSpPr>
          <p:nvPr>
            <p:ph type="dt" idx="10"/>
          </p:nvPr>
        </p:nvSpPr>
        <p:spPr>
          <a:xfrm>
            <a:off x="4279900" y="0"/>
            <a:ext cx="3273425" cy="528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8" name="Google Shape;308;p77:notes"/>
          <p:cNvSpPr txBox="1"/>
          <p:nvPr/>
        </p:nvSpPr>
        <p:spPr>
          <a:xfrm>
            <a:off x="4279900" y="10155237"/>
            <a:ext cx="3273425" cy="528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*</a:t>
            </a:r>
            <a:endParaRPr/>
          </a:p>
        </p:txBody>
      </p:sp>
      <p:sp>
        <p:nvSpPr>
          <p:cNvPr id="309" name="Google Shape;309;p77:notes"/>
          <p:cNvSpPr/>
          <p:nvPr/>
        </p:nvSpPr>
        <p:spPr>
          <a:xfrm>
            <a:off x="215900" y="812800"/>
            <a:ext cx="7127875" cy="4008437"/>
          </a:xfrm>
          <a:prstGeom prst="rect">
            <a:avLst/>
          </a:prstGeom>
          <a:solidFill>
            <a:srgbClr val="FFFFFF"/>
          </a:solidFill>
          <a:ln w="9525" cap="rnd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0" name="Google Shape;310;p77:notes"/>
          <p:cNvSpPr txBox="1"/>
          <p:nvPr/>
        </p:nvSpPr>
        <p:spPr>
          <a:xfrm>
            <a:off x="755650" y="5078412"/>
            <a:ext cx="6046787" cy="481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1" name="Google Shape;311;p77:notes"/>
          <p:cNvSpPr txBox="1">
            <a:spLocks noGrp="1"/>
          </p:cNvSpPr>
          <p:nvPr>
            <p:ph type="body" idx="1"/>
          </p:nvPr>
        </p:nvSpPr>
        <p:spPr>
          <a:xfrm>
            <a:off x="755650" y="5078412"/>
            <a:ext cx="6042025" cy="480536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2" name="Google Shape;312;p7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9075" y="812800"/>
            <a:ext cx="7113588" cy="40020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79:notes"/>
          <p:cNvSpPr txBox="1">
            <a:spLocks noGrp="1"/>
          </p:cNvSpPr>
          <p:nvPr>
            <p:ph type="dt" idx="10"/>
          </p:nvPr>
        </p:nvSpPr>
        <p:spPr>
          <a:xfrm>
            <a:off x="4279900" y="0"/>
            <a:ext cx="3273425" cy="528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4" name="Google Shape;324;p79:notes"/>
          <p:cNvSpPr txBox="1"/>
          <p:nvPr/>
        </p:nvSpPr>
        <p:spPr>
          <a:xfrm>
            <a:off x="4279900" y="10155237"/>
            <a:ext cx="3273425" cy="528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*</a:t>
            </a:r>
            <a:endParaRPr/>
          </a:p>
        </p:txBody>
      </p:sp>
      <p:sp>
        <p:nvSpPr>
          <p:cNvPr id="325" name="Google Shape;325;p79:notes"/>
          <p:cNvSpPr/>
          <p:nvPr/>
        </p:nvSpPr>
        <p:spPr>
          <a:xfrm>
            <a:off x="215900" y="812800"/>
            <a:ext cx="7127875" cy="4008437"/>
          </a:xfrm>
          <a:prstGeom prst="rect">
            <a:avLst/>
          </a:prstGeom>
          <a:solidFill>
            <a:srgbClr val="FFFFFF"/>
          </a:solidFill>
          <a:ln w="9525" cap="rnd" cmpd="sng">
            <a:solidFill>
              <a:srgbClr val="000000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6" name="Google Shape;326;p79:notes"/>
          <p:cNvSpPr txBox="1"/>
          <p:nvPr/>
        </p:nvSpPr>
        <p:spPr>
          <a:xfrm>
            <a:off x="755650" y="5078412"/>
            <a:ext cx="6046787" cy="4810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7" name="Google Shape;327;p79:notes"/>
          <p:cNvSpPr txBox="1">
            <a:spLocks noGrp="1"/>
          </p:cNvSpPr>
          <p:nvPr>
            <p:ph type="body" idx="1"/>
          </p:nvPr>
        </p:nvSpPr>
        <p:spPr>
          <a:xfrm>
            <a:off x="755650" y="5078412"/>
            <a:ext cx="6042025" cy="4805362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8" name="Google Shape;328;p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219075" y="812800"/>
            <a:ext cx="7113588" cy="40020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ользовательский макет">
  <p:cSld name="Пользовательский макет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title"/>
          </p:nvPr>
        </p:nvSpPr>
        <p:spPr>
          <a:xfrm>
            <a:off x="4265613" y="1751013"/>
            <a:ext cx="6851650" cy="1822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742950" lvl="1" indent="-37465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143000" lvl="2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600200" lvl="3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057400" lvl="4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514600" lvl="5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971800" lvl="6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429000" lvl="7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886200" lvl="8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/>
          </p:nvPr>
        </p:nvSpPr>
        <p:spPr>
          <a:xfrm>
            <a:off x="963613" y="4406900"/>
            <a:ext cx="10364787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963613" y="2906713"/>
            <a:ext cx="10364787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lvl="0" indent="-22860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rtl="0"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rtl="0"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rtl="0"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rtl="0"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rtl="0"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2"/>
          <p:cNvSpPr txBox="1">
            <a:spLocks noGrp="1"/>
          </p:cNvSpPr>
          <p:nvPr>
            <p:ph type="title"/>
          </p:nvPr>
        </p:nvSpPr>
        <p:spPr>
          <a:xfrm>
            <a:off x="4265612" y="1751012"/>
            <a:ext cx="6851650" cy="1822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742950" lvl="1" indent="-37465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143000" lvl="2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600200" lvl="3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057400" lvl="4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514600" lvl="5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971800" lvl="6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429000" lvl="7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886200" lvl="8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9" name="Google Shape;49;p12"/>
          <p:cNvSpPr txBox="1">
            <a:spLocks noGrp="1"/>
          </p:cNvSpPr>
          <p:nvPr>
            <p:ph type="body" idx="1"/>
          </p:nvPr>
        </p:nvSpPr>
        <p:spPr>
          <a:xfrm>
            <a:off x="609600" y="1604962"/>
            <a:ext cx="10721975" cy="3970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algn="l" rtl="0">
              <a:lnSpc>
                <a:spcPct val="97000"/>
              </a:lnSpc>
              <a:spcBef>
                <a:spcPts val="1425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 rtl="0">
              <a:lnSpc>
                <a:spcPct val="97000"/>
              </a:lnSpc>
              <a:spcBef>
                <a:spcPts val="1138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 rtl="0">
              <a:lnSpc>
                <a:spcPct val="97000"/>
              </a:lnSpc>
              <a:spcBef>
                <a:spcPts val="85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 rtl="0">
              <a:lnSpc>
                <a:spcPct val="97000"/>
              </a:lnSpc>
              <a:spcBef>
                <a:spcPts val="575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 rtl="0">
              <a:lnSpc>
                <a:spcPct val="97000"/>
              </a:lnSpc>
              <a:spcBef>
                <a:spcPts val="288"/>
              </a:spcBef>
              <a:spcAft>
                <a:spcPts val="288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ctrTitle"/>
          </p:nvPr>
        </p:nvSpPr>
        <p:spPr>
          <a:xfrm>
            <a:off x="914400" y="2130425"/>
            <a:ext cx="10364788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-889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742950" marR="0" lvl="1" indent="-37465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143000" marR="0" lvl="2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600200" marR="0" lvl="3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057400" marR="0" lvl="4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514600" marR="0" lvl="5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971800" marR="0" lvl="6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429000" marR="0" lvl="7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886200" marR="0" lvl="8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subTitle" idx="1"/>
          </p:nvPr>
        </p:nvSpPr>
        <p:spPr>
          <a:xfrm>
            <a:off x="1828800" y="3886200"/>
            <a:ext cx="8535988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/>
            </a:lvl1pPr>
            <a:lvl2pPr marL="457200" marR="0" lvl="1" indent="0" algn="ctr" rtl="0">
              <a:lnSpc>
                <a:spcPct val="97000"/>
              </a:lnSpc>
              <a:spcBef>
                <a:spcPts val="1425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/>
            </a:lvl2pPr>
            <a:lvl3pPr marL="914400" marR="0" lvl="2" indent="0" algn="ctr" rtl="0">
              <a:lnSpc>
                <a:spcPct val="97000"/>
              </a:lnSpc>
              <a:spcBef>
                <a:spcPts val="1138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/>
            </a:lvl3pPr>
            <a:lvl4pPr marL="1371600" marR="0" lvl="3" indent="0" algn="ctr" rtl="0">
              <a:lnSpc>
                <a:spcPct val="97000"/>
              </a:lnSpc>
              <a:spcBef>
                <a:spcPts val="85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/>
            </a:lvl4pPr>
            <a:lvl5pPr marL="1828800" marR="0" lvl="4" indent="0" algn="ctr" rtl="0">
              <a:lnSpc>
                <a:spcPct val="97000"/>
              </a:lnSpc>
              <a:spcBef>
                <a:spcPts val="575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/>
            </a:lvl5pPr>
            <a:lvl6pPr marL="2286000" marR="0" lvl="5" indent="0" algn="ctr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/>
            </a:lvl6pPr>
            <a:lvl7pPr marL="2743200" marR="0" lvl="6" indent="0" algn="ctr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/>
            </a:lvl7pPr>
            <a:lvl8pPr marL="3200400" marR="0" lvl="7" indent="0" algn="ctr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/>
            </a:lvl8pPr>
            <a:lvl9pPr marL="3657600" marR="0" lvl="8" indent="0" algn="ctr" rtl="0">
              <a:lnSpc>
                <a:spcPct val="97000"/>
              </a:lnSpc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ts val="1400"/>
              <a:buFont typeface="Arial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5"/>
          <p:cNvSpPr txBox="1">
            <a:spLocks noGrp="1"/>
          </p:cNvSpPr>
          <p:nvPr>
            <p:ph type="title"/>
          </p:nvPr>
        </p:nvSpPr>
        <p:spPr>
          <a:xfrm rot="5400000">
            <a:off x="7025482" y="1883569"/>
            <a:ext cx="5670550" cy="25130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742950" lvl="1" indent="-37465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143000" lvl="2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600200" lvl="3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057400" lvl="4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514600" lvl="5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971800" lvl="6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429000" lvl="7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886200" lvl="8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1" name="Google Shape;61;p15"/>
          <p:cNvSpPr txBox="1">
            <a:spLocks noGrp="1"/>
          </p:cNvSpPr>
          <p:nvPr>
            <p:ph type="body" idx="1"/>
          </p:nvPr>
        </p:nvSpPr>
        <p:spPr>
          <a:xfrm rot="5400000">
            <a:off x="1923257" y="-553243"/>
            <a:ext cx="5670550" cy="7386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algn="l" rtl="0">
              <a:lnSpc>
                <a:spcPct val="97000"/>
              </a:lnSpc>
              <a:spcBef>
                <a:spcPts val="1425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 rtl="0">
              <a:lnSpc>
                <a:spcPct val="97000"/>
              </a:lnSpc>
              <a:spcBef>
                <a:spcPts val="1138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 rtl="0">
              <a:lnSpc>
                <a:spcPct val="97000"/>
              </a:lnSpc>
              <a:spcBef>
                <a:spcPts val="85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 rtl="0">
              <a:lnSpc>
                <a:spcPct val="97000"/>
              </a:lnSpc>
              <a:spcBef>
                <a:spcPts val="575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 rtl="0">
              <a:lnSpc>
                <a:spcPct val="97000"/>
              </a:lnSpc>
              <a:spcBef>
                <a:spcPts val="288"/>
              </a:spcBef>
              <a:spcAft>
                <a:spcPts val="288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6"/>
          <p:cNvSpPr txBox="1">
            <a:spLocks noGrp="1"/>
          </p:cNvSpPr>
          <p:nvPr>
            <p:ph type="title"/>
          </p:nvPr>
        </p:nvSpPr>
        <p:spPr>
          <a:xfrm>
            <a:off x="1065212" y="304800"/>
            <a:ext cx="10052050" cy="1212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742950" lvl="1" indent="-37465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143000" lvl="2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600200" lvl="3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057400" lvl="4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514600" lvl="5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971800" lvl="6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429000" lvl="7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886200" lvl="8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4" name="Google Shape;64;p16"/>
          <p:cNvSpPr txBox="1">
            <a:spLocks noGrp="1"/>
          </p:cNvSpPr>
          <p:nvPr>
            <p:ph type="body" idx="1"/>
          </p:nvPr>
        </p:nvSpPr>
        <p:spPr>
          <a:xfrm rot="5400000">
            <a:off x="3979862" y="-1162050"/>
            <a:ext cx="4222750" cy="1005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algn="l" rtl="0">
              <a:lnSpc>
                <a:spcPct val="97000"/>
              </a:lnSpc>
              <a:spcBef>
                <a:spcPts val="1425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 rtl="0">
              <a:lnSpc>
                <a:spcPct val="97000"/>
              </a:lnSpc>
              <a:spcBef>
                <a:spcPts val="1138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 rtl="0">
              <a:lnSpc>
                <a:spcPct val="97000"/>
              </a:lnSpc>
              <a:spcBef>
                <a:spcPts val="85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 rtl="0">
              <a:lnSpc>
                <a:spcPct val="97000"/>
              </a:lnSpc>
              <a:spcBef>
                <a:spcPts val="575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 rtl="0">
              <a:lnSpc>
                <a:spcPct val="97000"/>
              </a:lnSpc>
              <a:spcBef>
                <a:spcPts val="288"/>
              </a:spcBef>
              <a:spcAft>
                <a:spcPts val="288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>
            <a:spLocks noGrp="1"/>
          </p:cNvSpPr>
          <p:nvPr>
            <p:ph type="title"/>
          </p:nvPr>
        </p:nvSpPr>
        <p:spPr>
          <a:xfrm>
            <a:off x="2390775" y="4800600"/>
            <a:ext cx="73152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7" name="Google Shape;67;p17"/>
          <p:cNvSpPr>
            <a:spLocks noGrp="1"/>
          </p:cNvSpPr>
          <p:nvPr>
            <p:ph type="pic" idx="2"/>
          </p:nvPr>
        </p:nvSpPr>
        <p:spPr>
          <a:xfrm>
            <a:off x="2390775" y="612775"/>
            <a:ext cx="73152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7"/>
          <p:cNvSpPr txBox="1">
            <a:spLocks noGrp="1"/>
          </p:cNvSpPr>
          <p:nvPr>
            <p:ph type="body" idx="1"/>
          </p:nvPr>
        </p:nvSpPr>
        <p:spPr>
          <a:xfrm>
            <a:off x="2390775" y="5367338"/>
            <a:ext cx="73152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2860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rtl="0"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rtl="0"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rtl="0"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rtl="0"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rtl="0"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8"/>
          <p:cNvSpPr txBox="1"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1" name="Google Shape;71;p18"/>
          <p:cNvSpPr txBox="1">
            <a:spLocks noGrp="1"/>
          </p:cNvSpPr>
          <p:nvPr>
            <p:ph type="body" idx="1"/>
          </p:nvPr>
        </p:nvSpPr>
        <p:spPr>
          <a:xfrm>
            <a:off x="4767263" y="273050"/>
            <a:ext cx="6816725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rtl="0">
              <a:spcBef>
                <a:spcPts val="1425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138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85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575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288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288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288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288"/>
              </a:spcBef>
              <a:spcAft>
                <a:spcPts val="288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2" name="Google Shape;72;p18"/>
          <p:cNvSpPr txBox="1">
            <a:spLocks noGrp="1"/>
          </p:cNvSpPr>
          <p:nvPr>
            <p:ph type="body" idx="2"/>
          </p:nvPr>
        </p:nvSpPr>
        <p:spPr>
          <a:xfrm>
            <a:off x="609600" y="1435100"/>
            <a:ext cx="40116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2860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rtl="0"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rtl="0"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rtl="0"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rtl="0"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rtl="0"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0"/>
          <p:cNvSpPr txBox="1">
            <a:spLocks noGrp="1"/>
          </p:cNvSpPr>
          <p:nvPr>
            <p:ph type="title"/>
          </p:nvPr>
        </p:nvSpPr>
        <p:spPr>
          <a:xfrm>
            <a:off x="1065212" y="304800"/>
            <a:ext cx="10052050" cy="1212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742950" lvl="1" indent="-37465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143000" lvl="2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600200" lvl="3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057400" lvl="4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514600" lvl="5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971800" lvl="6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429000" lvl="7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886200" lvl="8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1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4388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78" name="Google Shape;78;p21"/>
          <p:cNvSpPr txBox="1">
            <a:spLocks noGrp="1"/>
          </p:cNvSpPr>
          <p:nvPr>
            <p:ph type="body" idx="1"/>
          </p:nvPr>
        </p:nvSpPr>
        <p:spPr>
          <a:xfrm>
            <a:off x="609600" y="1535113"/>
            <a:ext cx="53879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lvl="0" indent="-22860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rtl="0"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rtl="0"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rtl="0"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rtl="0"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rtl="0"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1"/>
          <p:cNvSpPr txBox="1">
            <a:spLocks noGrp="1"/>
          </p:cNvSpPr>
          <p:nvPr>
            <p:ph type="body" idx="2"/>
          </p:nvPr>
        </p:nvSpPr>
        <p:spPr>
          <a:xfrm>
            <a:off x="609600" y="2174875"/>
            <a:ext cx="53879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rtl="0">
              <a:spcBef>
                <a:spcPts val="1425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138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85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575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288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288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288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288"/>
              </a:spcBef>
              <a:spcAft>
                <a:spcPts val="288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0" name="Google Shape;80;p21"/>
          <p:cNvSpPr txBox="1">
            <a:spLocks noGrp="1"/>
          </p:cNvSpPr>
          <p:nvPr>
            <p:ph type="body" idx="3"/>
          </p:nvPr>
        </p:nvSpPr>
        <p:spPr>
          <a:xfrm>
            <a:off x="6194425" y="1535113"/>
            <a:ext cx="5389563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lvl="0" indent="-22860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rtl="0"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rtl="0"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rtl="0"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rtl="0"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rtl="0"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21"/>
          <p:cNvSpPr txBox="1">
            <a:spLocks noGrp="1"/>
          </p:cNvSpPr>
          <p:nvPr>
            <p:ph type="body" idx="4"/>
          </p:nvPr>
        </p:nvSpPr>
        <p:spPr>
          <a:xfrm>
            <a:off x="6194425" y="2174875"/>
            <a:ext cx="5389563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rtl="0">
              <a:spcBef>
                <a:spcPts val="1425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138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85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575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288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288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288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288"/>
              </a:spcBef>
              <a:spcAft>
                <a:spcPts val="288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 rot="5400000">
            <a:off x="8006556" y="2250281"/>
            <a:ext cx="3970337" cy="26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742950" lvl="1" indent="-37465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143000" lvl="2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600200" lvl="3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057400" lvl="4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514600" lvl="5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971800" lvl="6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429000" lvl="7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886200" lvl="8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body" idx="1"/>
          </p:nvPr>
        </p:nvSpPr>
        <p:spPr>
          <a:xfrm rot="5400000">
            <a:off x="2569369" y="-354806"/>
            <a:ext cx="3970337" cy="7889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algn="l" rtl="0">
              <a:lnSpc>
                <a:spcPct val="97000"/>
              </a:lnSpc>
              <a:spcBef>
                <a:spcPts val="1425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 rtl="0">
              <a:lnSpc>
                <a:spcPct val="97000"/>
              </a:lnSpc>
              <a:spcBef>
                <a:spcPts val="1138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 rtl="0">
              <a:lnSpc>
                <a:spcPct val="97000"/>
              </a:lnSpc>
              <a:spcBef>
                <a:spcPts val="85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 rtl="0">
              <a:lnSpc>
                <a:spcPct val="97000"/>
              </a:lnSpc>
              <a:spcBef>
                <a:spcPts val="575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 rtl="0">
              <a:lnSpc>
                <a:spcPct val="97000"/>
              </a:lnSpc>
              <a:spcBef>
                <a:spcPts val="288"/>
              </a:spcBef>
              <a:spcAft>
                <a:spcPts val="288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2"/>
          <p:cNvSpPr txBox="1">
            <a:spLocks noGrp="1"/>
          </p:cNvSpPr>
          <p:nvPr>
            <p:ph type="title"/>
          </p:nvPr>
        </p:nvSpPr>
        <p:spPr>
          <a:xfrm>
            <a:off x="1065212" y="304800"/>
            <a:ext cx="10052050" cy="1212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742950" lvl="1" indent="-37465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143000" lvl="2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600200" lvl="3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057400" lvl="4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514600" lvl="5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971800" lvl="6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429000" lvl="7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886200" lvl="8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4" name="Google Shape;84;p22"/>
          <p:cNvSpPr txBox="1">
            <a:spLocks noGrp="1"/>
          </p:cNvSpPr>
          <p:nvPr>
            <p:ph type="body" idx="1"/>
          </p:nvPr>
        </p:nvSpPr>
        <p:spPr>
          <a:xfrm>
            <a:off x="1065213" y="1752600"/>
            <a:ext cx="4949825" cy="4222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rtl="0">
              <a:spcBef>
                <a:spcPts val="1425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138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85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575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288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288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288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288"/>
              </a:spcBef>
              <a:spcAft>
                <a:spcPts val="288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5" name="Google Shape;85;p22"/>
          <p:cNvSpPr txBox="1">
            <a:spLocks noGrp="1"/>
          </p:cNvSpPr>
          <p:nvPr>
            <p:ph type="body" idx="2"/>
          </p:nvPr>
        </p:nvSpPr>
        <p:spPr>
          <a:xfrm>
            <a:off x="6167438" y="1752600"/>
            <a:ext cx="4949825" cy="4222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rtl="0">
              <a:spcBef>
                <a:spcPts val="1425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138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85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575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288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288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288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288"/>
              </a:spcBef>
              <a:spcAft>
                <a:spcPts val="288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3"/>
          <p:cNvSpPr txBox="1">
            <a:spLocks noGrp="1"/>
          </p:cNvSpPr>
          <p:nvPr>
            <p:ph type="title"/>
          </p:nvPr>
        </p:nvSpPr>
        <p:spPr>
          <a:xfrm>
            <a:off x="963613" y="4406900"/>
            <a:ext cx="10364787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8" name="Google Shape;88;p23"/>
          <p:cNvSpPr txBox="1">
            <a:spLocks noGrp="1"/>
          </p:cNvSpPr>
          <p:nvPr>
            <p:ph type="body" idx="1"/>
          </p:nvPr>
        </p:nvSpPr>
        <p:spPr>
          <a:xfrm>
            <a:off x="963613" y="2906713"/>
            <a:ext cx="10364787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lvl="0" indent="-22860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rtl="0"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rtl="0"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rtl="0"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rtl="0"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rtl="0"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4"/>
          <p:cNvSpPr txBox="1">
            <a:spLocks noGrp="1"/>
          </p:cNvSpPr>
          <p:nvPr>
            <p:ph type="title"/>
          </p:nvPr>
        </p:nvSpPr>
        <p:spPr>
          <a:xfrm>
            <a:off x="1065212" y="304800"/>
            <a:ext cx="10052050" cy="1212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742950" lvl="1" indent="-37465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143000" lvl="2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600200" lvl="3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057400" lvl="4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514600" lvl="5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971800" lvl="6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429000" lvl="7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886200" lvl="8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1" name="Google Shape;91;p24"/>
          <p:cNvSpPr txBox="1">
            <a:spLocks noGrp="1"/>
          </p:cNvSpPr>
          <p:nvPr>
            <p:ph type="body" idx="1"/>
          </p:nvPr>
        </p:nvSpPr>
        <p:spPr>
          <a:xfrm>
            <a:off x="1065212" y="1752600"/>
            <a:ext cx="10052050" cy="4222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algn="l" rtl="0">
              <a:lnSpc>
                <a:spcPct val="97000"/>
              </a:lnSpc>
              <a:spcBef>
                <a:spcPts val="1425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 rtl="0">
              <a:lnSpc>
                <a:spcPct val="97000"/>
              </a:lnSpc>
              <a:spcBef>
                <a:spcPts val="1138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 rtl="0">
              <a:lnSpc>
                <a:spcPct val="97000"/>
              </a:lnSpc>
              <a:spcBef>
                <a:spcPts val="85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 rtl="0">
              <a:lnSpc>
                <a:spcPct val="97000"/>
              </a:lnSpc>
              <a:spcBef>
                <a:spcPts val="575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 rtl="0">
              <a:lnSpc>
                <a:spcPct val="97000"/>
              </a:lnSpc>
              <a:spcBef>
                <a:spcPts val="288"/>
              </a:spcBef>
              <a:spcAft>
                <a:spcPts val="288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5"/>
          <p:cNvSpPr txBox="1">
            <a:spLocks noGrp="1"/>
          </p:cNvSpPr>
          <p:nvPr>
            <p:ph type="ctrTitle"/>
          </p:nvPr>
        </p:nvSpPr>
        <p:spPr>
          <a:xfrm>
            <a:off x="914400" y="2130425"/>
            <a:ext cx="10364788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-889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742950" marR="0" lvl="1" indent="-37465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143000" marR="0" lvl="2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600200" marR="0" lvl="3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057400" marR="0" lvl="4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514600" marR="0" lvl="5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971800" marR="0" lvl="6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429000" marR="0" lvl="7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886200" marR="0" lvl="8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94" name="Google Shape;94;p25"/>
          <p:cNvSpPr txBox="1">
            <a:spLocks noGrp="1"/>
          </p:cNvSpPr>
          <p:nvPr>
            <p:ph type="subTitle" idx="1"/>
          </p:nvPr>
        </p:nvSpPr>
        <p:spPr>
          <a:xfrm>
            <a:off x="1828800" y="3886200"/>
            <a:ext cx="8535988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/>
            </a:lvl1pPr>
            <a:lvl2pPr marL="457200" marR="0" lvl="1" indent="0" algn="ctr" rtl="0">
              <a:lnSpc>
                <a:spcPct val="97000"/>
              </a:lnSpc>
              <a:spcBef>
                <a:spcPts val="1425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/>
            </a:lvl2pPr>
            <a:lvl3pPr marL="914400" marR="0" lvl="2" indent="0" algn="ctr" rtl="0">
              <a:lnSpc>
                <a:spcPct val="97000"/>
              </a:lnSpc>
              <a:spcBef>
                <a:spcPts val="1138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/>
            </a:lvl3pPr>
            <a:lvl4pPr marL="1371600" marR="0" lvl="3" indent="0" algn="ctr" rtl="0">
              <a:lnSpc>
                <a:spcPct val="97000"/>
              </a:lnSpc>
              <a:spcBef>
                <a:spcPts val="85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/>
            </a:lvl4pPr>
            <a:lvl5pPr marL="1828800" marR="0" lvl="4" indent="0" algn="ctr" rtl="0">
              <a:lnSpc>
                <a:spcPct val="97000"/>
              </a:lnSpc>
              <a:spcBef>
                <a:spcPts val="575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/>
            </a:lvl5pPr>
            <a:lvl6pPr marL="2286000" marR="0" lvl="5" indent="0" algn="ctr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/>
            </a:lvl6pPr>
            <a:lvl7pPr marL="2743200" marR="0" lvl="6" indent="0" algn="ctr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/>
            </a:lvl7pPr>
            <a:lvl8pPr marL="3200400" marR="0" lvl="7" indent="0" algn="ctr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/>
            </a:lvl8pPr>
            <a:lvl9pPr marL="3657600" marR="0" lvl="8" indent="0" algn="ctr" rtl="0">
              <a:lnSpc>
                <a:spcPct val="97000"/>
              </a:lnSpc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ts val="1400"/>
              <a:buFont typeface="Arial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39"/>
          <p:cNvSpPr txBox="1">
            <a:spLocks noGrp="1"/>
          </p:cNvSpPr>
          <p:nvPr>
            <p:ph type="title"/>
          </p:nvPr>
        </p:nvSpPr>
        <p:spPr>
          <a:xfrm rot="5400000">
            <a:off x="7356475" y="1600200"/>
            <a:ext cx="5270500" cy="267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742950" lvl="1" indent="-37465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143000" lvl="2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600200" lvl="3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057400" lvl="4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514600" lvl="5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971800" lvl="6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429000" lvl="7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886200" lvl="8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42" name="Google Shape;142;p39"/>
          <p:cNvSpPr txBox="1">
            <a:spLocks noGrp="1"/>
          </p:cNvSpPr>
          <p:nvPr>
            <p:ph type="body" idx="1"/>
          </p:nvPr>
        </p:nvSpPr>
        <p:spPr>
          <a:xfrm rot="5400000">
            <a:off x="1919287" y="-1004888"/>
            <a:ext cx="5270500" cy="7889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algn="l" rtl="0">
              <a:lnSpc>
                <a:spcPct val="97000"/>
              </a:lnSpc>
              <a:spcBef>
                <a:spcPts val="1425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 rtl="0">
              <a:lnSpc>
                <a:spcPct val="97000"/>
              </a:lnSpc>
              <a:spcBef>
                <a:spcPts val="1138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 rtl="0">
              <a:lnSpc>
                <a:spcPct val="97000"/>
              </a:lnSpc>
              <a:spcBef>
                <a:spcPts val="85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 rtl="0">
              <a:lnSpc>
                <a:spcPct val="97000"/>
              </a:lnSpc>
              <a:spcBef>
                <a:spcPts val="575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 rtl="0">
              <a:lnSpc>
                <a:spcPct val="97000"/>
              </a:lnSpc>
              <a:spcBef>
                <a:spcPts val="288"/>
              </a:spcBef>
              <a:spcAft>
                <a:spcPts val="288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40"/>
          <p:cNvSpPr txBox="1">
            <a:spLocks noGrp="1"/>
          </p:cNvSpPr>
          <p:nvPr>
            <p:ph type="title"/>
          </p:nvPr>
        </p:nvSpPr>
        <p:spPr>
          <a:xfrm>
            <a:off x="1065212" y="304800"/>
            <a:ext cx="10052050" cy="1212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742950" lvl="1" indent="-37465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143000" lvl="2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600200" lvl="3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057400" lvl="4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514600" lvl="5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971800" lvl="6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429000" lvl="7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886200" lvl="8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45" name="Google Shape;145;p40"/>
          <p:cNvSpPr txBox="1">
            <a:spLocks noGrp="1"/>
          </p:cNvSpPr>
          <p:nvPr>
            <p:ph type="body" idx="1"/>
          </p:nvPr>
        </p:nvSpPr>
        <p:spPr>
          <a:xfrm rot="5400000">
            <a:off x="3985419" y="-1770857"/>
            <a:ext cx="3970337" cy="10721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algn="l" rtl="0">
              <a:lnSpc>
                <a:spcPct val="97000"/>
              </a:lnSpc>
              <a:spcBef>
                <a:spcPts val="1425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 rtl="0">
              <a:lnSpc>
                <a:spcPct val="97000"/>
              </a:lnSpc>
              <a:spcBef>
                <a:spcPts val="1138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 rtl="0">
              <a:lnSpc>
                <a:spcPct val="97000"/>
              </a:lnSpc>
              <a:spcBef>
                <a:spcPts val="85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 rtl="0">
              <a:lnSpc>
                <a:spcPct val="97000"/>
              </a:lnSpc>
              <a:spcBef>
                <a:spcPts val="575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 rtl="0">
              <a:lnSpc>
                <a:spcPct val="97000"/>
              </a:lnSpc>
              <a:spcBef>
                <a:spcPts val="288"/>
              </a:spcBef>
              <a:spcAft>
                <a:spcPts val="288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41"/>
          <p:cNvSpPr txBox="1">
            <a:spLocks noGrp="1"/>
          </p:cNvSpPr>
          <p:nvPr>
            <p:ph type="title"/>
          </p:nvPr>
        </p:nvSpPr>
        <p:spPr>
          <a:xfrm>
            <a:off x="2390775" y="4800600"/>
            <a:ext cx="73152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48" name="Google Shape;148;p41"/>
          <p:cNvSpPr>
            <a:spLocks noGrp="1"/>
          </p:cNvSpPr>
          <p:nvPr>
            <p:ph type="pic" idx="2"/>
          </p:nvPr>
        </p:nvSpPr>
        <p:spPr>
          <a:xfrm>
            <a:off x="2390775" y="612775"/>
            <a:ext cx="73152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49" name="Google Shape;149;p41"/>
          <p:cNvSpPr txBox="1">
            <a:spLocks noGrp="1"/>
          </p:cNvSpPr>
          <p:nvPr>
            <p:ph type="body" idx="1"/>
          </p:nvPr>
        </p:nvSpPr>
        <p:spPr>
          <a:xfrm>
            <a:off x="2390775" y="5367338"/>
            <a:ext cx="73152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2860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rtl="0"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rtl="0"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rtl="0"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rtl="0"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rtl="0"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42"/>
          <p:cNvSpPr txBox="1"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52" name="Google Shape;152;p42"/>
          <p:cNvSpPr txBox="1">
            <a:spLocks noGrp="1"/>
          </p:cNvSpPr>
          <p:nvPr>
            <p:ph type="body" idx="1"/>
          </p:nvPr>
        </p:nvSpPr>
        <p:spPr>
          <a:xfrm>
            <a:off x="4767263" y="273050"/>
            <a:ext cx="6816725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rtl="0">
              <a:spcBef>
                <a:spcPts val="1425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138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85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575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288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288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288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288"/>
              </a:spcBef>
              <a:spcAft>
                <a:spcPts val="288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53" name="Google Shape;153;p42"/>
          <p:cNvSpPr txBox="1">
            <a:spLocks noGrp="1"/>
          </p:cNvSpPr>
          <p:nvPr>
            <p:ph type="body" idx="2"/>
          </p:nvPr>
        </p:nvSpPr>
        <p:spPr>
          <a:xfrm>
            <a:off x="609600" y="1435100"/>
            <a:ext cx="40116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2860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rtl="0"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rtl="0"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rtl="0"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rtl="0"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rtl="0"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44"/>
          <p:cNvSpPr txBox="1">
            <a:spLocks noGrp="1"/>
          </p:cNvSpPr>
          <p:nvPr>
            <p:ph type="title"/>
          </p:nvPr>
        </p:nvSpPr>
        <p:spPr>
          <a:xfrm>
            <a:off x="1065212" y="304800"/>
            <a:ext cx="10052050" cy="1212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742950" lvl="1" indent="-37465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143000" lvl="2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600200" lvl="3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057400" lvl="4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514600" lvl="5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971800" lvl="6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429000" lvl="7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886200" lvl="8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>
            <a:spLocks noGrp="1"/>
          </p:cNvSpPr>
          <p:nvPr>
            <p:ph type="title"/>
          </p:nvPr>
        </p:nvSpPr>
        <p:spPr>
          <a:xfrm>
            <a:off x="4265612" y="1751012"/>
            <a:ext cx="6851650" cy="1822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742950" lvl="1" indent="-37465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143000" lvl="2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600200" lvl="3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057400" lvl="4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514600" lvl="5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971800" lvl="6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429000" lvl="7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886200" lvl="8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body" idx="1"/>
          </p:nvPr>
        </p:nvSpPr>
        <p:spPr>
          <a:xfrm rot="5400000">
            <a:off x="3985419" y="-1770857"/>
            <a:ext cx="3970337" cy="10721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algn="l" rtl="0">
              <a:lnSpc>
                <a:spcPct val="97000"/>
              </a:lnSpc>
              <a:spcBef>
                <a:spcPts val="1425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 rtl="0">
              <a:lnSpc>
                <a:spcPct val="97000"/>
              </a:lnSpc>
              <a:spcBef>
                <a:spcPts val="1138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 rtl="0">
              <a:lnSpc>
                <a:spcPct val="97000"/>
              </a:lnSpc>
              <a:spcBef>
                <a:spcPts val="85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 rtl="0">
              <a:lnSpc>
                <a:spcPct val="97000"/>
              </a:lnSpc>
              <a:spcBef>
                <a:spcPts val="575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 rtl="0">
              <a:lnSpc>
                <a:spcPct val="97000"/>
              </a:lnSpc>
              <a:spcBef>
                <a:spcPts val="288"/>
              </a:spcBef>
              <a:spcAft>
                <a:spcPts val="288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45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4388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59" name="Google Shape;159;p45"/>
          <p:cNvSpPr txBox="1">
            <a:spLocks noGrp="1"/>
          </p:cNvSpPr>
          <p:nvPr>
            <p:ph type="body" idx="1"/>
          </p:nvPr>
        </p:nvSpPr>
        <p:spPr>
          <a:xfrm>
            <a:off x="609600" y="1535113"/>
            <a:ext cx="53879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lvl="0" indent="-22860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rtl="0"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rtl="0"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rtl="0"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rtl="0"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rtl="0"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p45"/>
          <p:cNvSpPr txBox="1">
            <a:spLocks noGrp="1"/>
          </p:cNvSpPr>
          <p:nvPr>
            <p:ph type="body" idx="2"/>
          </p:nvPr>
        </p:nvSpPr>
        <p:spPr>
          <a:xfrm>
            <a:off x="609600" y="2174875"/>
            <a:ext cx="53879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rtl="0">
              <a:spcBef>
                <a:spcPts val="1425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138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85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575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288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288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288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288"/>
              </a:spcBef>
              <a:spcAft>
                <a:spcPts val="288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1" name="Google Shape;161;p45"/>
          <p:cNvSpPr txBox="1">
            <a:spLocks noGrp="1"/>
          </p:cNvSpPr>
          <p:nvPr>
            <p:ph type="body" idx="3"/>
          </p:nvPr>
        </p:nvSpPr>
        <p:spPr>
          <a:xfrm>
            <a:off x="6194425" y="1535113"/>
            <a:ext cx="5389563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lvl="0" indent="-22860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rtl="0"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rtl="0"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rtl="0"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rtl="0"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rtl="0"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45"/>
          <p:cNvSpPr txBox="1">
            <a:spLocks noGrp="1"/>
          </p:cNvSpPr>
          <p:nvPr>
            <p:ph type="body" idx="4"/>
          </p:nvPr>
        </p:nvSpPr>
        <p:spPr>
          <a:xfrm>
            <a:off x="6194425" y="2174875"/>
            <a:ext cx="5389563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rtl="0">
              <a:spcBef>
                <a:spcPts val="1425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138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85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575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288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288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288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288"/>
              </a:spcBef>
              <a:spcAft>
                <a:spcPts val="288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46"/>
          <p:cNvSpPr txBox="1">
            <a:spLocks noGrp="1"/>
          </p:cNvSpPr>
          <p:nvPr>
            <p:ph type="title"/>
          </p:nvPr>
        </p:nvSpPr>
        <p:spPr>
          <a:xfrm>
            <a:off x="1065212" y="304800"/>
            <a:ext cx="10052050" cy="1212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742950" lvl="1" indent="-37465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143000" lvl="2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600200" lvl="3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057400" lvl="4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514600" lvl="5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971800" lvl="6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429000" lvl="7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886200" lvl="8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5" name="Google Shape;165;p46"/>
          <p:cNvSpPr txBox="1">
            <a:spLocks noGrp="1"/>
          </p:cNvSpPr>
          <p:nvPr>
            <p:ph type="body" idx="1"/>
          </p:nvPr>
        </p:nvSpPr>
        <p:spPr>
          <a:xfrm>
            <a:off x="609600" y="1604963"/>
            <a:ext cx="5284788" cy="3970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rtl="0">
              <a:spcBef>
                <a:spcPts val="1425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138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85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575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288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288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288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288"/>
              </a:spcBef>
              <a:spcAft>
                <a:spcPts val="288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6" name="Google Shape;166;p46"/>
          <p:cNvSpPr txBox="1">
            <a:spLocks noGrp="1"/>
          </p:cNvSpPr>
          <p:nvPr>
            <p:ph type="body" idx="2"/>
          </p:nvPr>
        </p:nvSpPr>
        <p:spPr>
          <a:xfrm>
            <a:off x="6046788" y="1604963"/>
            <a:ext cx="5284787" cy="3970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rtl="0">
              <a:spcBef>
                <a:spcPts val="1425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138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85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575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288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288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288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288"/>
              </a:spcBef>
              <a:spcAft>
                <a:spcPts val="288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47"/>
          <p:cNvSpPr txBox="1">
            <a:spLocks noGrp="1"/>
          </p:cNvSpPr>
          <p:nvPr>
            <p:ph type="title"/>
          </p:nvPr>
        </p:nvSpPr>
        <p:spPr>
          <a:xfrm>
            <a:off x="963613" y="4406900"/>
            <a:ext cx="10364787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9" name="Google Shape;169;p47"/>
          <p:cNvSpPr txBox="1">
            <a:spLocks noGrp="1"/>
          </p:cNvSpPr>
          <p:nvPr>
            <p:ph type="body" idx="1"/>
          </p:nvPr>
        </p:nvSpPr>
        <p:spPr>
          <a:xfrm>
            <a:off x="963613" y="2906713"/>
            <a:ext cx="10364787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lvl="0" indent="-22860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rtl="0"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rtl="0"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rtl="0"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rtl="0"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rtl="0"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48"/>
          <p:cNvSpPr txBox="1">
            <a:spLocks noGrp="1"/>
          </p:cNvSpPr>
          <p:nvPr>
            <p:ph type="title"/>
          </p:nvPr>
        </p:nvSpPr>
        <p:spPr>
          <a:xfrm>
            <a:off x="1065212" y="304800"/>
            <a:ext cx="10052050" cy="1212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742950" lvl="1" indent="-37465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143000" lvl="2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600200" lvl="3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057400" lvl="4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514600" lvl="5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971800" lvl="6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429000" lvl="7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886200" lvl="8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72" name="Google Shape;172;p48"/>
          <p:cNvSpPr txBox="1">
            <a:spLocks noGrp="1"/>
          </p:cNvSpPr>
          <p:nvPr>
            <p:ph type="body" idx="1"/>
          </p:nvPr>
        </p:nvSpPr>
        <p:spPr>
          <a:xfrm>
            <a:off x="609600" y="1604962"/>
            <a:ext cx="10721975" cy="3970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algn="l" rtl="0">
              <a:lnSpc>
                <a:spcPct val="97000"/>
              </a:lnSpc>
              <a:spcBef>
                <a:spcPts val="1425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 rtl="0">
              <a:lnSpc>
                <a:spcPct val="97000"/>
              </a:lnSpc>
              <a:spcBef>
                <a:spcPts val="1138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 rtl="0">
              <a:lnSpc>
                <a:spcPct val="97000"/>
              </a:lnSpc>
              <a:spcBef>
                <a:spcPts val="85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 rtl="0">
              <a:lnSpc>
                <a:spcPct val="97000"/>
              </a:lnSpc>
              <a:spcBef>
                <a:spcPts val="575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 rtl="0">
              <a:lnSpc>
                <a:spcPct val="97000"/>
              </a:lnSpc>
              <a:spcBef>
                <a:spcPts val="288"/>
              </a:spcBef>
              <a:spcAft>
                <a:spcPts val="288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49"/>
          <p:cNvSpPr txBox="1">
            <a:spLocks noGrp="1"/>
          </p:cNvSpPr>
          <p:nvPr>
            <p:ph type="ctrTitle"/>
          </p:nvPr>
        </p:nvSpPr>
        <p:spPr>
          <a:xfrm>
            <a:off x="914400" y="2130425"/>
            <a:ext cx="10364788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-889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742950" marR="0" lvl="1" indent="-37465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143000" marR="0" lvl="2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600200" marR="0" lvl="3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057400" marR="0" lvl="4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514600" marR="0" lvl="5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971800" marR="0" lvl="6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429000" marR="0" lvl="7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886200" marR="0" lvl="8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75" name="Google Shape;175;p49"/>
          <p:cNvSpPr txBox="1">
            <a:spLocks noGrp="1"/>
          </p:cNvSpPr>
          <p:nvPr>
            <p:ph type="subTitle" idx="1"/>
          </p:nvPr>
        </p:nvSpPr>
        <p:spPr>
          <a:xfrm>
            <a:off x="1828800" y="3886200"/>
            <a:ext cx="8535988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/>
            </a:lvl1pPr>
            <a:lvl2pPr marL="457200" marR="0" lvl="1" indent="0" algn="ctr" rtl="0">
              <a:lnSpc>
                <a:spcPct val="97000"/>
              </a:lnSpc>
              <a:spcBef>
                <a:spcPts val="1425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/>
            </a:lvl2pPr>
            <a:lvl3pPr marL="914400" marR="0" lvl="2" indent="0" algn="ctr" rtl="0">
              <a:lnSpc>
                <a:spcPct val="97000"/>
              </a:lnSpc>
              <a:spcBef>
                <a:spcPts val="1138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/>
            </a:lvl3pPr>
            <a:lvl4pPr marL="1371600" marR="0" lvl="3" indent="0" algn="ctr" rtl="0">
              <a:lnSpc>
                <a:spcPct val="97000"/>
              </a:lnSpc>
              <a:spcBef>
                <a:spcPts val="85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/>
            </a:lvl4pPr>
            <a:lvl5pPr marL="1828800" marR="0" lvl="4" indent="0" algn="ctr" rtl="0">
              <a:lnSpc>
                <a:spcPct val="97000"/>
              </a:lnSpc>
              <a:spcBef>
                <a:spcPts val="575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/>
            </a:lvl5pPr>
            <a:lvl6pPr marL="2286000" marR="0" lvl="5" indent="0" algn="ctr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/>
            </a:lvl6pPr>
            <a:lvl7pPr marL="2743200" marR="0" lvl="6" indent="0" algn="ctr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/>
            </a:lvl7pPr>
            <a:lvl8pPr marL="3200400" marR="0" lvl="7" indent="0" algn="ctr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/>
            </a:lvl8pPr>
            <a:lvl9pPr marL="3657600" marR="0" lvl="8" indent="0" algn="ctr" rtl="0">
              <a:lnSpc>
                <a:spcPct val="97000"/>
              </a:lnSpc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ts val="1400"/>
              <a:buFont typeface="Arial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51"/>
          <p:cNvSpPr txBox="1">
            <a:spLocks noGrp="1"/>
          </p:cNvSpPr>
          <p:nvPr>
            <p:ph type="title"/>
          </p:nvPr>
        </p:nvSpPr>
        <p:spPr>
          <a:xfrm rot="5400000">
            <a:off x="7554119" y="1553369"/>
            <a:ext cx="5302250" cy="2741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742950" lvl="1" indent="-37465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143000" lvl="2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600200" lvl="3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057400" lvl="4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514600" lvl="5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971800" lvl="6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429000" lvl="7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886200" lvl="8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84" name="Google Shape;184;p51"/>
          <p:cNvSpPr txBox="1">
            <a:spLocks noGrp="1"/>
          </p:cNvSpPr>
          <p:nvPr>
            <p:ph type="body" idx="1"/>
          </p:nvPr>
        </p:nvSpPr>
        <p:spPr>
          <a:xfrm rot="5400000">
            <a:off x="1994694" y="-1112044"/>
            <a:ext cx="5302250" cy="8072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algn="l" rtl="0">
              <a:lnSpc>
                <a:spcPct val="97000"/>
              </a:lnSpc>
              <a:spcBef>
                <a:spcPts val="1425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 rtl="0">
              <a:lnSpc>
                <a:spcPct val="97000"/>
              </a:lnSpc>
              <a:spcBef>
                <a:spcPts val="1138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 rtl="0">
              <a:lnSpc>
                <a:spcPct val="97000"/>
              </a:lnSpc>
              <a:spcBef>
                <a:spcPts val="85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 rtl="0">
              <a:lnSpc>
                <a:spcPct val="97000"/>
              </a:lnSpc>
              <a:spcBef>
                <a:spcPts val="575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 rtl="0">
              <a:lnSpc>
                <a:spcPct val="97000"/>
              </a:lnSpc>
              <a:spcBef>
                <a:spcPts val="288"/>
              </a:spcBef>
              <a:spcAft>
                <a:spcPts val="288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52"/>
          <p:cNvSpPr txBox="1">
            <a:spLocks noGrp="1"/>
          </p:cNvSpPr>
          <p:nvPr>
            <p:ph type="title"/>
          </p:nvPr>
        </p:nvSpPr>
        <p:spPr>
          <a:xfrm>
            <a:off x="609600" y="273050"/>
            <a:ext cx="10966450" cy="1138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742950" lvl="1" indent="-37465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143000" lvl="2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600200" lvl="3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057400" lvl="4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514600" lvl="5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971800" lvl="6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429000" lvl="7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886200" lvl="8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87" name="Google Shape;187;p52"/>
          <p:cNvSpPr txBox="1">
            <a:spLocks noGrp="1"/>
          </p:cNvSpPr>
          <p:nvPr>
            <p:ph type="body" idx="1"/>
          </p:nvPr>
        </p:nvSpPr>
        <p:spPr>
          <a:xfrm rot="5400000">
            <a:off x="3985419" y="-1770857"/>
            <a:ext cx="3970337" cy="10721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algn="l" rtl="0">
              <a:lnSpc>
                <a:spcPct val="97000"/>
              </a:lnSpc>
              <a:spcBef>
                <a:spcPts val="1425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 rtl="0">
              <a:lnSpc>
                <a:spcPct val="97000"/>
              </a:lnSpc>
              <a:spcBef>
                <a:spcPts val="1138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 rtl="0">
              <a:lnSpc>
                <a:spcPct val="97000"/>
              </a:lnSpc>
              <a:spcBef>
                <a:spcPts val="85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 rtl="0">
              <a:lnSpc>
                <a:spcPct val="97000"/>
              </a:lnSpc>
              <a:spcBef>
                <a:spcPts val="575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 rtl="0">
              <a:lnSpc>
                <a:spcPct val="97000"/>
              </a:lnSpc>
              <a:spcBef>
                <a:spcPts val="288"/>
              </a:spcBef>
              <a:spcAft>
                <a:spcPts val="288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53"/>
          <p:cNvSpPr txBox="1">
            <a:spLocks noGrp="1"/>
          </p:cNvSpPr>
          <p:nvPr>
            <p:ph type="title"/>
          </p:nvPr>
        </p:nvSpPr>
        <p:spPr>
          <a:xfrm>
            <a:off x="2390775" y="4800600"/>
            <a:ext cx="73152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0" name="Google Shape;190;p53"/>
          <p:cNvSpPr>
            <a:spLocks noGrp="1"/>
          </p:cNvSpPr>
          <p:nvPr>
            <p:ph type="pic" idx="2"/>
          </p:nvPr>
        </p:nvSpPr>
        <p:spPr>
          <a:xfrm>
            <a:off x="2390775" y="612775"/>
            <a:ext cx="73152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191" name="Google Shape;191;p53"/>
          <p:cNvSpPr txBox="1">
            <a:spLocks noGrp="1"/>
          </p:cNvSpPr>
          <p:nvPr>
            <p:ph type="body" idx="1"/>
          </p:nvPr>
        </p:nvSpPr>
        <p:spPr>
          <a:xfrm>
            <a:off x="2390775" y="5367338"/>
            <a:ext cx="73152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2860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rtl="0"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rtl="0"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rtl="0"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rtl="0"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rtl="0"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54"/>
          <p:cNvSpPr txBox="1"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4" name="Google Shape;194;p54"/>
          <p:cNvSpPr txBox="1">
            <a:spLocks noGrp="1"/>
          </p:cNvSpPr>
          <p:nvPr>
            <p:ph type="body" idx="1"/>
          </p:nvPr>
        </p:nvSpPr>
        <p:spPr>
          <a:xfrm>
            <a:off x="4767263" y="273050"/>
            <a:ext cx="6816725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rtl="0">
              <a:spcBef>
                <a:spcPts val="1425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138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85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575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288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288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288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288"/>
              </a:spcBef>
              <a:spcAft>
                <a:spcPts val="288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5" name="Google Shape;195;p54"/>
          <p:cNvSpPr txBox="1">
            <a:spLocks noGrp="1"/>
          </p:cNvSpPr>
          <p:nvPr>
            <p:ph type="body" idx="2"/>
          </p:nvPr>
        </p:nvSpPr>
        <p:spPr>
          <a:xfrm>
            <a:off x="609600" y="1435100"/>
            <a:ext cx="40116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2860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rtl="0"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rtl="0"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rtl="0"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rtl="0"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rtl="0"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>
            <a:spLocks noGrp="1"/>
          </p:cNvSpPr>
          <p:nvPr>
            <p:ph type="title"/>
          </p:nvPr>
        </p:nvSpPr>
        <p:spPr>
          <a:xfrm>
            <a:off x="2390775" y="4800600"/>
            <a:ext cx="73152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>
            <a:spLocks noGrp="1"/>
          </p:cNvSpPr>
          <p:nvPr>
            <p:ph type="pic" idx="2"/>
          </p:nvPr>
        </p:nvSpPr>
        <p:spPr>
          <a:xfrm>
            <a:off x="2390775" y="612775"/>
            <a:ext cx="73152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26" name="Google Shape;26;p5"/>
          <p:cNvSpPr txBox="1">
            <a:spLocks noGrp="1"/>
          </p:cNvSpPr>
          <p:nvPr>
            <p:ph type="body" idx="1"/>
          </p:nvPr>
        </p:nvSpPr>
        <p:spPr>
          <a:xfrm>
            <a:off x="2390775" y="5367338"/>
            <a:ext cx="73152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2860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rtl="0"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rtl="0"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rtl="0"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rtl="0"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rtl="0"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56"/>
          <p:cNvSpPr txBox="1">
            <a:spLocks noGrp="1"/>
          </p:cNvSpPr>
          <p:nvPr>
            <p:ph type="title"/>
          </p:nvPr>
        </p:nvSpPr>
        <p:spPr>
          <a:xfrm>
            <a:off x="609600" y="273050"/>
            <a:ext cx="10966450" cy="1138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742950" lvl="1" indent="-37465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143000" lvl="2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600200" lvl="3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057400" lvl="4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514600" lvl="5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971800" lvl="6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429000" lvl="7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886200" lvl="8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57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4388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1" name="Google Shape;201;p57"/>
          <p:cNvSpPr txBox="1">
            <a:spLocks noGrp="1"/>
          </p:cNvSpPr>
          <p:nvPr>
            <p:ph type="body" idx="1"/>
          </p:nvPr>
        </p:nvSpPr>
        <p:spPr>
          <a:xfrm>
            <a:off x="609600" y="1535113"/>
            <a:ext cx="53879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lvl="0" indent="-22860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rtl="0"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rtl="0"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rtl="0"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rtl="0"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rtl="0"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p57"/>
          <p:cNvSpPr txBox="1">
            <a:spLocks noGrp="1"/>
          </p:cNvSpPr>
          <p:nvPr>
            <p:ph type="body" idx="2"/>
          </p:nvPr>
        </p:nvSpPr>
        <p:spPr>
          <a:xfrm>
            <a:off x="609600" y="2174875"/>
            <a:ext cx="53879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rtl="0">
              <a:spcBef>
                <a:spcPts val="1425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138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85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575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288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288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288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288"/>
              </a:spcBef>
              <a:spcAft>
                <a:spcPts val="288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3" name="Google Shape;203;p57"/>
          <p:cNvSpPr txBox="1">
            <a:spLocks noGrp="1"/>
          </p:cNvSpPr>
          <p:nvPr>
            <p:ph type="body" idx="3"/>
          </p:nvPr>
        </p:nvSpPr>
        <p:spPr>
          <a:xfrm>
            <a:off x="6194425" y="1535113"/>
            <a:ext cx="5389563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lvl="0" indent="-22860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rtl="0"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rtl="0"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rtl="0"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rtl="0"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rtl="0"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4" name="Google Shape;204;p57"/>
          <p:cNvSpPr txBox="1">
            <a:spLocks noGrp="1"/>
          </p:cNvSpPr>
          <p:nvPr>
            <p:ph type="body" idx="4"/>
          </p:nvPr>
        </p:nvSpPr>
        <p:spPr>
          <a:xfrm>
            <a:off x="6194425" y="2174875"/>
            <a:ext cx="5389563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rtl="0">
              <a:spcBef>
                <a:spcPts val="1425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138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85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575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288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288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288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288"/>
              </a:spcBef>
              <a:spcAft>
                <a:spcPts val="288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58"/>
          <p:cNvSpPr txBox="1">
            <a:spLocks noGrp="1"/>
          </p:cNvSpPr>
          <p:nvPr>
            <p:ph type="title"/>
          </p:nvPr>
        </p:nvSpPr>
        <p:spPr>
          <a:xfrm>
            <a:off x="609600" y="273050"/>
            <a:ext cx="10966450" cy="1138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742950" lvl="1" indent="-37465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143000" lvl="2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600200" lvl="3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057400" lvl="4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514600" lvl="5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971800" lvl="6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429000" lvl="7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886200" lvl="8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7" name="Google Shape;207;p58"/>
          <p:cNvSpPr txBox="1">
            <a:spLocks noGrp="1"/>
          </p:cNvSpPr>
          <p:nvPr>
            <p:ph type="body" idx="1"/>
          </p:nvPr>
        </p:nvSpPr>
        <p:spPr>
          <a:xfrm>
            <a:off x="609600" y="1604963"/>
            <a:ext cx="5284788" cy="3970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rtl="0">
              <a:spcBef>
                <a:spcPts val="1425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138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85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575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288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288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288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288"/>
              </a:spcBef>
              <a:spcAft>
                <a:spcPts val="288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8" name="Google Shape;208;p58"/>
          <p:cNvSpPr txBox="1">
            <a:spLocks noGrp="1"/>
          </p:cNvSpPr>
          <p:nvPr>
            <p:ph type="body" idx="2"/>
          </p:nvPr>
        </p:nvSpPr>
        <p:spPr>
          <a:xfrm>
            <a:off x="6046788" y="1604963"/>
            <a:ext cx="5284787" cy="3970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rtl="0">
              <a:spcBef>
                <a:spcPts val="1425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138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85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575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288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288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288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288"/>
              </a:spcBef>
              <a:spcAft>
                <a:spcPts val="288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59"/>
          <p:cNvSpPr txBox="1">
            <a:spLocks noGrp="1"/>
          </p:cNvSpPr>
          <p:nvPr>
            <p:ph type="title"/>
          </p:nvPr>
        </p:nvSpPr>
        <p:spPr>
          <a:xfrm>
            <a:off x="963613" y="4406900"/>
            <a:ext cx="10364787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11" name="Google Shape;211;p59"/>
          <p:cNvSpPr txBox="1">
            <a:spLocks noGrp="1"/>
          </p:cNvSpPr>
          <p:nvPr>
            <p:ph type="body" idx="1"/>
          </p:nvPr>
        </p:nvSpPr>
        <p:spPr>
          <a:xfrm>
            <a:off x="963613" y="2906713"/>
            <a:ext cx="10364787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lvl="0" indent="-22860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rtl="0"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rtl="0"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rtl="0"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rtl="0"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rtl="0"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60"/>
          <p:cNvSpPr txBox="1">
            <a:spLocks noGrp="1"/>
          </p:cNvSpPr>
          <p:nvPr>
            <p:ph type="title"/>
          </p:nvPr>
        </p:nvSpPr>
        <p:spPr>
          <a:xfrm>
            <a:off x="609600" y="273050"/>
            <a:ext cx="10966450" cy="1138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742950" lvl="1" indent="-37465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143000" lvl="2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600200" lvl="3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057400" lvl="4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514600" lvl="5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971800" lvl="6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429000" lvl="7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886200" lvl="8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14" name="Google Shape;214;p60"/>
          <p:cNvSpPr txBox="1">
            <a:spLocks noGrp="1"/>
          </p:cNvSpPr>
          <p:nvPr>
            <p:ph type="body" idx="1"/>
          </p:nvPr>
        </p:nvSpPr>
        <p:spPr>
          <a:xfrm>
            <a:off x="609600" y="1604962"/>
            <a:ext cx="10721975" cy="3970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algn="l" rtl="0">
              <a:lnSpc>
                <a:spcPct val="97000"/>
              </a:lnSpc>
              <a:spcBef>
                <a:spcPts val="1425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 rtl="0">
              <a:lnSpc>
                <a:spcPct val="97000"/>
              </a:lnSpc>
              <a:spcBef>
                <a:spcPts val="1138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 rtl="0">
              <a:lnSpc>
                <a:spcPct val="97000"/>
              </a:lnSpc>
              <a:spcBef>
                <a:spcPts val="85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 rtl="0">
              <a:lnSpc>
                <a:spcPct val="97000"/>
              </a:lnSpc>
              <a:spcBef>
                <a:spcPts val="575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 rtl="0">
              <a:lnSpc>
                <a:spcPct val="97000"/>
              </a:lnSpc>
              <a:spcBef>
                <a:spcPts val="288"/>
              </a:spcBef>
              <a:spcAft>
                <a:spcPts val="288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61"/>
          <p:cNvSpPr txBox="1">
            <a:spLocks noGrp="1"/>
          </p:cNvSpPr>
          <p:nvPr>
            <p:ph type="ctrTitle"/>
          </p:nvPr>
        </p:nvSpPr>
        <p:spPr>
          <a:xfrm>
            <a:off x="914400" y="2130425"/>
            <a:ext cx="10364788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-889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742950" marR="0" lvl="1" indent="-37465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143000" marR="0" lvl="2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600200" marR="0" lvl="3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057400" marR="0" lvl="4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514600" marR="0" lvl="5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971800" marR="0" lvl="6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429000" marR="0" lvl="7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886200" marR="0" lvl="8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17" name="Google Shape;217;p61"/>
          <p:cNvSpPr txBox="1">
            <a:spLocks noGrp="1"/>
          </p:cNvSpPr>
          <p:nvPr>
            <p:ph type="subTitle" idx="1"/>
          </p:nvPr>
        </p:nvSpPr>
        <p:spPr>
          <a:xfrm>
            <a:off x="1828800" y="3886200"/>
            <a:ext cx="8535988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ctr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/>
            </a:lvl1pPr>
            <a:lvl2pPr marL="457200" marR="0" lvl="1" indent="0" algn="ctr" rtl="0">
              <a:lnSpc>
                <a:spcPct val="97000"/>
              </a:lnSpc>
              <a:spcBef>
                <a:spcPts val="1425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/>
            </a:lvl2pPr>
            <a:lvl3pPr marL="914400" marR="0" lvl="2" indent="0" algn="ctr" rtl="0">
              <a:lnSpc>
                <a:spcPct val="97000"/>
              </a:lnSpc>
              <a:spcBef>
                <a:spcPts val="1138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/>
            </a:lvl3pPr>
            <a:lvl4pPr marL="1371600" marR="0" lvl="3" indent="0" algn="ctr" rtl="0">
              <a:lnSpc>
                <a:spcPct val="97000"/>
              </a:lnSpc>
              <a:spcBef>
                <a:spcPts val="85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/>
            </a:lvl4pPr>
            <a:lvl5pPr marL="1828800" marR="0" lvl="4" indent="0" algn="ctr" rtl="0">
              <a:lnSpc>
                <a:spcPct val="97000"/>
              </a:lnSpc>
              <a:spcBef>
                <a:spcPts val="575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/>
            </a:lvl5pPr>
            <a:lvl6pPr marL="2286000" marR="0" lvl="5" indent="0" algn="ctr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/>
            </a:lvl6pPr>
            <a:lvl7pPr marL="2743200" marR="0" lvl="6" indent="0" algn="ctr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/>
            </a:lvl7pPr>
            <a:lvl8pPr marL="3200400" marR="0" lvl="7" indent="0" algn="ctr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/>
            </a:lvl8pPr>
            <a:lvl9pPr marL="3657600" marR="0" lvl="8" indent="0" algn="ctr" rtl="0">
              <a:lnSpc>
                <a:spcPct val="97000"/>
              </a:lnSpc>
              <a:spcBef>
                <a:spcPts val="288"/>
              </a:spcBef>
              <a:spcAft>
                <a:spcPts val="288"/>
              </a:spcAft>
              <a:buClr>
                <a:srgbClr val="000000"/>
              </a:buClr>
              <a:buSzPts val="1400"/>
              <a:buFont typeface="Arial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1"/>
          </p:nvPr>
        </p:nvSpPr>
        <p:spPr>
          <a:xfrm>
            <a:off x="4767263" y="273050"/>
            <a:ext cx="6816725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rtl="0">
              <a:spcBef>
                <a:spcPts val="1425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138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85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575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288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288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288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288"/>
              </a:spcBef>
              <a:spcAft>
                <a:spcPts val="288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body" idx="2"/>
          </p:nvPr>
        </p:nvSpPr>
        <p:spPr>
          <a:xfrm>
            <a:off x="609600" y="1435100"/>
            <a:ext cx="40116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2860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rtl="0"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rtl="0"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rtl="0"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rtl="0"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rtl="0"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265612" y="1751012"/>
            <a:ext cx="6851650" cy="1822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742950" lvl="1" indent="-37465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143000" lvl="2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600200" lvl="3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057400" lvl="4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514600" lvl="5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971800" lvl="6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429000" lvl="7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886200" lvl="8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9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4388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6" name="Google Shape;36;p9"/>
          <p:cNvSpPr txBox="1">
            <a:spLocks noGrp="1"/>
          </p:cNvSpPr>
          <p:nvPr>
            <p:ph type="body" idx="1"/>
          </p:nvPr>
        </p:nvSpPr>
        <p:spPr>
          <a:xfrm>
            <a:off x="609600" y="1535113"/>
            <a:ext cx="53879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lvl="0" indent="-22860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rtl="0"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rtl="0"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rtl="0"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rtl="0"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rtl="0"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body" idx="2"/>
          </p:nvPr>
        </p:nvSpPr>
        <p:spPr>
          <a:xfrm>
            <a:off x="609600" y="2174875"/>
            <a:ext cx="53879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rtl="0">
              <a:spcBef>
                <a:spcPts val="1425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138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85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575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288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288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288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288"/>
              </a:spcBef>
              <a:spcAft>
                <a:spcPts val="288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body" idx="3"/>
          </p:nvPr>
        </p:nvSpPr>
        <p:spPr>
          <a:xfrm>
            <a:off x="6194425" y="1535113"/>
            <a:ext cx="5389563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lvl="0" indent="-228600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rtl="0">
              <a:spcBef>
                <a:spcPts val="1425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rtl="0">
              <a:spcBef>
                <a:spcPts val="1138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rtl="0">
              <a:spcBef>
                <a:spcPts val="85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rtl="0">
              <a:spcBef>
                <a:spcPts val="575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rtl="0">
              <a:spcBef>
                <a:spcPts val="288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rtl="0">
              <a:spcBef>
                <a:spcPts val="288"/>
              </a:spcBef>
              <a:spcAft>
                <a:spcPts val="288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4"/>
          </p:nvPr>
        </p:nvSpPr>
        <p:spPr>
          <a:xfrm>
            <a:off x="6194425" y="2174875"/>
            <a:ext cx="5389563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rtl="0">
              <a:spcBef>
                <a:spcPts val="1425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138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85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575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288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288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288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288"/>
              </a:spcBef>
              <a:spcAft>
                <a:spcPts val="288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0"/>
          <p:cNvSpPr txBox="1">
            <a:spLocks noGrp="1"/>
          </p:cNvSpPr>
          <p:nvPr>
            <p:ph type="title"/>
          </p:nvPr>
        </p:nvSpPr>
        <p:spPr>
          <a:xfrm>
            <a:off x="4265612" y="1751012"/>
            <a:ext cx="6851650" cy="1822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742950" lvl="1" indent="-37465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143000" lvl="2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600200" lvl="3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057400" lvl="4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514600" lvl="5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971800" lvl="6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429000" lvl="7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886200" lvl="8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609600" y="1604963"/>
            <a:ext cx="5284788" cy="3970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rtl="0">
              <a:spcBef>
                <a:spcPts val="1425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138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85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575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288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288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288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288"/>
              </a:spcBef>
              <a:spcAft>
                <a:spcPts val="288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body" idx="2"/>
          </p:nvPr>
        </p:nvSpPr>
        <p:spPr>
          <a:xfrm>
            <a:off x="6046788" y="1604963"/>
            <a:ext cx="5284787" cy="3970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lvl="1" indent="-317500" rtl="0">
              <a:spcBef>
                <a:spcPts val="1425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1138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85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575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288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288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288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288"/>
              </a:spcBef>
              <a:spcAft>
                <a:spcPts val="288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4" cstate="email">
            <a:alphaModFix/>
          </a:blip>
          <a:stretch>
            <a:fillRect/>
          </a:stretch>
        </a:blip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"/>
          <p:cNvSpPr txBox="1">
            <a:spLocks noGrp="1"/>
          </p:cNvSpPr>
          <p:nvPr>
            <p:ph type="title"/>
          </p:nvPr>
        </p:nvSpPr>
        <p:spPr>
          <a:xfrm>
            <a:off x="4265612" y="1751012"/>
            <a:ext cx="6851650" cy="1822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-889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742950" marR="0" lvl="1" indent="-37465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143000" marR="0" lvl="2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600200" marR="0" lvl="3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057400" marR="0" lvl="4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514600" marR="0" lvl="5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971800" marR="0" lvl="6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429000" marR="0" lvl="7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886200" marR="0" lvl="8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body" idx="1"/>
          </p:nvPr>
        </p:nvSpPr>
        <p:spPr>
          <a:xfrm>
            <a:off x="609600" y="1604962"/>
            <a:ext cx="10721975" cy="3970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marR="0" lvl="1" indent="-317500" algn="l" rtl="0">
              <a:lnSpc>
                <a:spcPct val="97000"/>
              </a:lnSpc>
              <a:spcBef>
                <a:spcPts val="1425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marR="0" lvl="2" indent="-317500" algn="l" rtl="0">
              <a:lnSpc>
                <a:spcPct val="97000"/>
              </a:lnSpc>
              <a:spcBef>
                <a:spcPts val="1138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marR="0" lvl="3" indent="-317500" algn="l" rtl="0">
              <a:lnSpc>
                <a:spcPct val="97000"/>
              </a:lnSpc>
              <a:spcBef>
                <a:spcPts val="85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marR="0" lvl="4" indent="-317500" algn="l" rtl="0">
              <a:lnSpc>
                <a:spcPct val="97000"/>
              </a:lnSpc>
              <a:spcBef>
                <a:spcPts val="575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marR="0" lvl="5" indent="-317500" algn="l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marR="0" lvl="6" indent="-317500" algn="l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marR="0" lvl="7" indent="-317500" algn="l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marR="0" lvl="8" indent="-317500" algn="l" rtl="0">
              <a:lnSpc>
                <a:spcPct val="97000"/>
              </a:lnSpc>
              <a:spcBef>
                <a:spcPts val="288"/>
              </a:spcBef>
              <a:spcAft>
                <a:spcPts val="288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 cstate="email">
            <a:alphaModFix/>
          </a:blip>
          <a:stretch>
            <a:fillRect/>
          </a:stretch>
        </a:blip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"/>
          <p:cNvSpPr txBox="1">
            <a:spLocks noGrp="1"/>
          </p:cNvSpPr>
          <p:nvPr>
            <p:ph type="title"/>
          </p:nvPr>
        </p:nvSpPr>
        <p:spPr>
          <a:xfrm>
            <a:off x="1065212" y="304800"/>
            <a:ext cx="10052050" cy="1212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-889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742950" marR="0" lvl="1" indent="-37465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143000" marR="0" lvl="2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600200" marR="0" lvl="3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057400" marR="0" lvl="4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514600" marR="0" lvl="5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971800" marR="0" lvl="6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429000" marR="0" lvl="7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886200" marR="0" lvl="8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14"/>
          <p:cNvSpPr txBox="1">
            <a:spLocks noGrp="1"/>
          </p:cNvSpPr>
          <p:nvPr>
            <p:ph type="body" idx="1"/>
          </p:nvPr>
        </p:nvSpPr>
        <p:spPr>
          <a:xfrm>
            <a:off x="1065212" y="1752600"/>
            <a:ext cx="10052050" cy="4222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marR="0" lvl="1" indent="-317500" algn="l" rtl="0">
              <a:lnSpc>
                <a:spcPct val="97000"/>
              </a:lnSpc>
              <a:spcBef>
                <a:spcPts val="1425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marR="0" lvl="2" indent="-317500" algn="l" rtl="0">
              <a:lnSpc>
                <a:spcPct val="97000"/>
              </a:lnSpc>
              <a:spcBef>
                <a:spcPts val="1138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marR="0" lvl="3" indent="-317500" algn="l" rtl="0">
              <a:lnSpc>
                <a:spcPct val="97000"/>
              </a:lnSpc>
              <a:spcBef>
                <a:spcPts val="85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marR="0" lvl="4" indent="-317500" algn="l" rtl="0">
              <a:lnSpc>
                <a:spcPct val="97000"/>
              </a:lnSpc>
              <a:spcBef>
                <a:spcPts val="575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marR="0" lvl="5" indent="-317500" algn="l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marR="0" lvl="6" indent="-317500" algn="l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marR="0" lvl="7" indent="-317500" algn="l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marR="0" lvl="8" indent="-317500" algn="l" rtl="0">
              <a:lnSpc>
                <a:spcPct val="97000"/>
              </a:lnSpc>
              <a:spcBef>
                <a:spcPts val="288"/>
              </a:spcBef>
              <a:spcAft>
                <a:spcPts val="288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dt" idx="10"/>
          </p:nvPr>
        </p:nvSpPr>
        <p:spPr>
          <a:xfrm>
            <a:off x="-11798300" y="-11798300"/>
            <a:ext cx="11793537" cy="11793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7" name="Google Shape;57;p14"/>
          <p:cNvSpPr txBox="1"/>
          <p:nvPr/>
        </p:nvSpPr>
        <p:spPr>
          <a:xfrm>
            <a:off x="-11798300" y="-11798300"/>
            <a:ext cx="11799887" cy="1179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sldNum" idx="12"/>
          </p:nvPr>
        </p:nvSpPr>
        <p:spPr>
          <a:xfrm>
            <a:off x="-11798300" y="-11798300"/>
            <a:ext cx="11793537" cy="11793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buNone/>
              <a:defRPr/>
            </a:lvl1pPr>
            <a:lvl2pPr marL="0" marR="0" lvl="1" indent="0" algn="l" rtl="0">
              <a:lnSpc>
                <a:spcPct val="100000"/>
              </a:lnSpc>
              <a:buNone/>
              <a:defRPr/>
            </a:lvl2pPr>
            <a:lvl3pPr marL="0" marR="0" lvl="2" indent="0" algn="l" rtl="0">
              <a:lnSpc>
                <a:spcPct val="100000"/>
              </a:lnSpc>
              <a:buNone/>
              <a:defRPr/>
            </a:lvl3pPr>
            <a:lvl4pPr marL="0" marR="0" lvl="3" indent="0" algn="l" rtl="0">
              <a:lnSpc>
                <a:spcPct val="100000"/>
              </a:lnSpc>
              <a:buNone/>
              <a:defRPr/>
            </a:lvl4pPr>
            <a:lvl5pPr marL="0" marR="0" lvl="4" indent="0" algn="l" rtl="0">
              <a:lnSpc>
                <a:spcPct val="100000"/>
              </a:lnSpc>
              <a:buNone/>
              <a:defRPr/>
            </a:lvl5pPr>
            <a:lvl6pPr marL="0" marR="0" lvl="5" indent="0" algn="l" rtl="0">
              <a:lnSpc>
                <a:spcPct val="100000"/>
              </a:lnSpc>
              <a:buNone/>
              <a:defRPr/>
            </a:lvl6pPr>
            <a:lvl7pPr marL="0" marR="0" lvl="6" indent="0" algn="l" rtl="0">
              <a:lnSpc>
                <a:spcPct val="100000"/>
              </a:lnSpc>
              <a:buNone/>
              <a:defRPr/>
            </a:lvl7pPr>
            <a:lvl8pPr marL="0" marR="0" lvl="7" indent="0" algn="l" rtl="0">
              <a:lnSpc>
                <a:spcPct val="100000"/>
              </a:lnSpc>
              <a:buNone/>
              <a:defRPr/>
            </a:lvl8pPr>
            <a:lvl9pPr marL="0" marR="0" lvl="8" indent="0" algn="l" rtl="0">
              <a:lnSpc>
                <a:spcPct val="100000"/>
              </a:lnSpc>
              <a:buNone/>
              <a:defRPr/>
            </a:lvl9pPr>
          </a:lstStyle>
          <a:p>
            <a:pPr marL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/>
          </a:p>
          <a:p>
            <a:pPr marL="45720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endParaRPr/>
          </a:p>
          <a:p>
            <a:pPr marL="91440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endParaRPr/>
          </a:p>
          <a:p>
            <a:pPr marL="137160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/>
          </a:p>
          <a:p>
            <a:pPr marL="182880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endParaRPr/>
          </a:p>
          <a:p>
            <a:pPr marL="228600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endParaRPr/>
          </a:p>
          <a:p>
            <a:pPr marL="274320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/>
          </a:p>
          <a:p>
            <a:pPr marL="320040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endParaRPr/>
          </a:p>
          <a:p>
            <a:pPr marL="365760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 cstate="email">
            <a:alphaModFix/>
          </a:blip>
          <a:stretch>
            <a:fillRect/>
          </a:stretch>
        </a:blipFill>
        <a:effectLst/>
      </p:bgPr>
    </p:bg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38"/>
          <p:cNvSpPr txBox="1">
            <a:spLocks noGrp="1"/>
          </p:cNvSpPr>
          <p:nvPr>
            <p:ph type="title"/>
          </p:nvPr>
        </p:nvSpPr>
        <p:spPr>
          <a:xfrm>
            <a:off x="1065212" y="304800"/>
            <a:ext cx="10052050" cy="1212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0" marR="0" lvl="0" indent="-889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742950" marR="0" lvl="1" indent="-37465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143000" marR="0" lvl="2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600200" marR="0" lvl="3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057400" marR="0" lvl="4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514600" marR="0" lvl="5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971800" marR="0" lvl="6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429000" marR="0" lvl="7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886200" marR="0" lvl="8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36" name="Google Shape;136;p38"/>
          <p:cNvSpPr txBox="1">
            <a:spLocks noGrp="1"/>
          </p:cNvSpPr>
          <p:nvPr>
            <p:ph type="dt" idx="10"/>
          </p:nvPr>
        </p:nvSpPr>
        <p:spPr>
          <a:xfrm>
            <a:off x="-11798300" y="-11798300"/>
            <a:ext cx="11793537" cy="11793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37" name="Google Shape;137;p38"/>
          <p:cNvSpPr txBox="1"/>
          <p:nvPr/>
        </p:nvSpPr>
        <p:spPr>
          <a:xfrm>
            <a:off x="-11798300" y="-11798300"/>
            <a:ext cx="11799887" cy="1179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p38"/>
          <p:cNvSpPr txBox="1">
            <a:spLocks noGrp="1"/>
          </p:cNvSpPr>
          <p:nvPr>
            <p:ph type="sldNum" idx="12"/>
          </p:nvPr>
        </p:nvSpPr>
        <p:spPr>
          <a:xfrm>
            <a:off x="-11798300" y="-11798300"/>
            <a:ext cx="11793537" cy="11793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buNone/>
              <a:defRPr/>
            </a:lvl1pPr>
            <a:lvl2pPr marL="0" marR="0" lvl="1" indent="0" algn="l" rtl="0">
              <a:lnSpc>
                <a:spcPct val="100000"/>
              </a:lnSpc>
              <a:buNone/>
              <a:defRPr/>
            </a:lvl2pPr>
            <a:lvl3pPr marL="0" marR="0" lvl="2" indent="0" algn="l" rtl="0">
              <a:lnSpc>
                <a:spcPct val="100000"/>
              </a:lnSpc>
              <a:buNone/>
              <a:defRPr/>
            </a:lvl3pPr>
            <a:lvl4pPr marL="0" marR="0" lvl="3" indent="0" algn="l" rtl="0">
              <a:lnSpc>
                <a:spcPct val="100000"/>
              </a:lnSpc>
              <a:buNone/>
              <a:defRPr/>
            </a:lvl4pPr>
            <a:lvl5pPr marL="0" marR="0" lvl="4" indent="0" algn="l" rtl="0">
              <a:lnSpc>
                <a:spcPct val="100000"/>
              </a:lnSpc>
              <a:buNone/>
              <a:defRPr/>
            </a:lvl5pPr>
            <a:lvl6pPr marL="0" marR="0" lvl="5" indent="0" algn="l" rtl="0">
              <a:lnSpc>
                <a:spcPct val="100000"/>
              </a:lnSpc>
              <a:buNone/>
              <a:defRPr/>
            </a:lvl6pPr>
            <a:lvl7pPr marL="0" marR="0" lvl="6" indent="0" algn="l" rtl="0">
              <a:lnSpc>
                <a:spcPct val="100000"/>
              </a:lnSpc>
              <a:buNone/>
              <a:defRPr/>
            </a:lvl7pPr>
            <a:lvl8pPr marL="0" marR="0" lvl="7" indent="0" algn="l" rtl="0">
              <a:lnSpc>
                <a:spcPct val="100000"/>
              </a:lnSpc>
              <a:buNone/>
              <a:defRPr/>
            </a:lvl8pPr>
            <a:lvl9pPr marL="0" marR="0" lvl="8" indent="0" algn="l" rtl="0">
              <a:lnSpc>
                <a:spcPct val="100000"/>
              </a:lnSpc>
              <a:buNone/>
              <a:defRPr/>
            </a:lvl9pPr>
          </a:lstStyle>
          <a:p>
            <a:pPr marL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/>
          </a:p>
          <a:p>
            <a:pPr marL="45720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endParaRPr/>
          </a:p>
          <a:p>
            <a:pPr marL="91440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endParaRPr/>
          </a:p>
          <a:p>
            <a:pPr marL="137160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/>
          </a:p>
          <a:p>
            <a:pPr marL="182880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endParaRPr/>
          </a:p>
          <a:p>
            <a:pPr marL="228600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endParaRPr/>
          </a:p>
          <a:p>
            <a:pPr marL="274320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/>
          </a:p>
          <a:p>
            <a:pPr marL="320040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endParaRPr/>
          </a:p>
          <a:p>
            <a:pPr marL="365760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endParaRPr/>
          </a:p>
        </p:txBody>
      </p:sp>
      <p:sp>
        <p:nvSpPr>
          <p:cNvPr id="139" name="Google Shape;139;p38"/>
          <p:cNvSpPr txBox="1">
            <a:spLocks noGrp="1"/>
          </p:cNvSpPr>
          <p:nvPr>
            <p:ph type="body" idx="1"/>
          </p:nvPr>
        </p:nvSpPr>
        <p:spPr>
          <a:xfrm>
            <a:off x="609600" y="1604962"/>
            <a:ext cx="10721975" cy="3970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marR="0" lvl="1" indent="-317500" algn="l" rtl="0">
              <a:lnSpc>
                <a:spcPct val="97000"/>
              </a:lnSpc>
              <a:spcBef>
                <a:spcPts val="1425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marR="0" lvl="2" indent="-317500" algn="l" rtl="0">
              <a:lnSpc>
                <a:spcPct val="97000"/>
              </a:lnSpc>
              <a:spcBef>
                <a:spcPts val="1138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marR="0" lvl="3" indent="-317500" algn="l" rtl="0">
              <a:lnSpc>
                <a:spcPct val="97000"/>
              </a:lnSpc>
              <a:spcBef>
                <a:spcPts val="85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marR="0" lvl="4" indent="-317500" algn="l" rtl="0">
              <a:lnSpc>
                <a:spcPct val="97000"/>
              </a:lnSpc>
              <a:spcBef>
                <a:spcPts val="575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marR="0" lvl="5" indent="-317500" algn="l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marR="0" lvl="6" indent="-317500" algn="l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marR="0" lvl="7" indent="-317500" algn="l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marR="0" lvl="8" indent="-317500" algn="l" rtl="0">
              <a:lnSpc>
                <a:spcPct val="97000"/>
              </a:lnSpc>
              <a:spcBef>
                <a:spcPts val="288"/>
              </a:spcBef>
              <a:spcAft>
                <a:spcPts val="288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 cstate="email">
            <a:alphaModFix/>
          </a:blip>
          <a:stretch>
            <a:fillRect/>
          </a:stretch>
        </a:blipFill>
        <a:effectLst/>
      </p:bgPr>
    </p:bg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50"/>
          <p:cNvSpPr txBox="1">
            <a:spLocks noGrp="1"/>
          </p:cNvSpPr>
          <p:nvPr>
            <p:ph type="dt" idx="10"/>
          </p:nvPr>
        </p:nvSpPr>
        <p:spPr>
          <a:xfrm>
            <a:off x="-11798300" y="-11798300"/>
            <a:ext cx="11793537" cy="11793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-88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457200" marR="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914400" marR="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371600" marR="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1828800" marR="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286000" marR="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743200" marR="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200400" marR="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657600" marR="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78" name="Google Shape;178;p50"/>
          <p:cNvSpPr txBox="1"/>
          <p:nvPr/>
        </p:nvSpPr>
        <p:spPr>
          <a:xfrm>
            <a:off x="-11798300" y="-11798300"/>
            <a:ext cx="11799887" cy="11799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50"/>
          <p:cNvSpPr txBox="1">
            <a:spLocks noGrp="1"/>
          </p:cNvSpPr>
          <p:nvPr>
            <p:ph type="sldNum" idx="12"/>
          </p:nvPr>
        </p:nvSpPr>
        <p:spPr>
          <a:xfrm>
            <a:off x="-11798300" y="-11798300"/>
            <a:ext cx="11793537" cy="11793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buNone/>
              <a:defRPr/>
            </a:lvl1pPr>
            <a:lvl2pPr marL="0" marR="0" lvl="1" indent="0" algn="l" rtl="0">
              <a:lnSpc>
                <a:spcPct val="100000"/>
              </a:lnSpc>
              <a:buNone/>
              <a:defRPr/>
            </a:lvl2pPr>
            <a:lvl3pPr marL="0" marR="0" lvl="2" indent="0" algn="l" rtl="0">
              <a:lnSpc>
                <a:spcPct val="100000"/>
              </a:lnSpc>
              <a:buNone/>
              <a:defRPr/>
            </a:lvl3pPr>
            <a:lvl4pPr marL="0" marR="0" lvl="3" indent="0" algn="l" rtl="0">
              <a:lnSpc>
                <a:spcPct val="100000"/>
              </a:lnSpc>
              <a:buNone/>
              <a:defRPr/>
            </a:lvl4pPr>
            <a:lvl5pPr marL="0" marR="0" lvl="4" indent="0" algn="l" rtl="0">
              <a:lnSpc>
                <a:spcPct val="100000"/>
              </a:lnSpc>
              <a:buNone/>
              <a:defRPr/>
            </a:lvl5pPr>
            <a:lvl6pPr marL="0" marR="0" lvl="5" indent="0" algn="l" rtl="0">
              <a:lnSpc>
                <a:spcPct val="100000"/>
              </a:lnSpc>
              <a:buNone/>
              <a:defRPr/>
            </a:lvl6pPr>
            <a:lvl7pPr marL="0" marR="0" lvl="6" indent="0" algn="l" rtl="0">
              <a:lnSpc>
                <a:spcPct val="100000"/>
              </a:lnSpc>
              <a:buNone/>
              <a:defRPr/>
            </a:lvl7pPr>
            <a:lvl8pPr marL="0" marR="0" lvl="7" indent="0" algn="l" rtl="0">
              <a:lnSpc>
                <a:spcPct val="100000"/>
              </a:lnSpc>
              <a:buNone/>
              <a:defRPr/>
            </a:lvl8pPr>
            <a:lvl9pPr marL="0" marR="0" lvl="8" indent="0" algn="l" rtl="0">
              <a:lnSpc>
                <a:spcPct val="100000"/>
              </a:lnSpc>
              <a:buNone/>
              <a:defRPr/>
            </a:lvl9pPr>
          </a:lstStyle>
          <a:p>
            <a:pPr marL="0" lvl="0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/>
          </a:p>
          <a:p>
            <a:pPr marL="457200" lvl="1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endParaRPr/>
          </a:p>
          <a:p>
            <a:pPr marL="914400" lvl="2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endParaRPr/>
          </a:p>
          <a:p>
            <a:pPr marL="1371600" lvl="3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/>
          </a:p>
          <a:p>
            <a:pPr marL="1828800" lvl="4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endParaRPr/>
          </a:p>
          <a:p>
            <a:pPr marL="2286000" lvl="5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endParaRPr/>
          </a:p>
          <a:p>
            <a:pPr marL="2743200" lvl="6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endParaRPr/>
          </a:p>
          <a:p>
            <a:pPr marL="3200400" lvl="7" indent="-889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endParaRPr/>
          </a:p>
          <a:p>
            <a:pPr marL="3657600" lvl="8" indent="-88900" algn="l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endParaRPr/>
          </a:p>
        </p:txBody>
      </p:sp>
      <p:sp>
        <p:nvSpPr>
          <p:cNvPr id="180" name="Google Shape;180;p50"/>
          <p:cNvSpPr txBox="1">
            <a:spLocks noGrp="1"/>
          </p:cNvSpPr>
          <p:nvPr>
            <p:ph type="title"/>
          </p:nvPr>
        </p:nvSpPr>
        <p:spPr>
          <a:xfrm>
            <a:off x="609600" y="273050"/>
            <a:ext cx="10966450" cy="1138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-889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742950" marR="0" lvl="1" indent="-37465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143000" marR="0" lvl="2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600200" marR="0" lvl="3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057400" marR="0" lvl="4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514600" marR="0" lvl="5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2971800" marR="0" lvl="6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429000" marR="0" lvl="7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3886200" marR="0" lvl="8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81" name="Google Shape;181;p50"/>
          <p:cNvSpPr txBox="1">
            <a:spLocks noGrp="1"/>
          </p:cNvSpPr>
          <p:nvPr>
            <p:ph type="body" idx="1"/>
          </p:nvPr>
        </p:nvSpPr>
        <p:spPr>
          <a:xfrm>
            <a:off x="609600" y="1604962"/>
            <a:ext cx="10721975" cy="39703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marL="914400" marR="0" lvl="1" indent="-317500" algn="l" rtl="0">
              <a:lnSpc>
                <a:spcPct val="97000"/>
              </a:lnSpc>
              <a:spcBef>
                <a:spcPts val="1425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marR="0" lvl="2" indent="-317500" algn="l" rtl="0">
              <a:lnSpc>
                <a:spcPct val="97000"/>
              </a:lnSpc>
              <a:spcBef>
                <a:spcPts val="1138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marR="0" lvl="3" indent="-317500" algn="l" rtl="0">
              <a:lnSpc>
                <a:spcPct val="97000"/>
              </a:lnSpc>
              <a:spcBef>
                <a:spcPts val="85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marR="0" lvl="4" indent="-317500" algn="l" rtl="0">
              <a:lnSpc>
                <a:spcPct val="97000"/>
              </a:lnSpc>
              <a:spcBef>
                <a:spcPts val="575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marR="0" lvl="5" indent="-317500" algn="l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marR="0" lvl="6" indent="-317500" algn="l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marR="0" lvl="7" indent="-317500" algn="l" rtl="0">
              <a:lnSpc>
                <a:spcPct val="97000"/>
              </a:lnSpc>
              <a:spcBef>
                <a:spcPts val="288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marR="0" lvl="8" indent="-317500" algn="l" rtl="0">
              <a:lnSpc>
                <a:spcPct val="97000"/>
              </a:lnSpc>
              <a:spcBef>
                <a:spcPts val="288"/>
              </a:spcBef>
              <a:spcAft>
                <a:spcPts val="288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2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email">
            <a:alphaModFix/>
          </a:blip>
          <a:stretch>
            <a:fillRect/>
          </a:stretch>
        </a:blipFill>
        <a:effectLst/>
      </p:bgPr>
    </p:bg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62"/>
          <p:cNvSpPr txBox="1">
            <a:spLocks noGrp="1"/>
          </p:cNvSpPr>
          <p:nvPr>
            <p:ph type="title"/>
          </p:nvPr>
        </p:nvSpPr>
        <p:spPr>
          <a:xfrm>
            <a:off x="4265612" y="1152525"/>
            <a:ext cx="6858000" cy="3382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000000"/>
              </a:buClr>
              <a:buFont typeface="Arial"/>
              <a:buNone/>
            </a:pPr>
            <a:r>
              <a:rPr lang="en-US" sz="5400" b="0" i="0" u="none" strike="noStrike" cap="none">
                <a:solidFill>
                  <a:srgbClr val="4D2A0B"/>
                </a:solidFill>
                <a:latin typeface="Arial"/>
                <a:ea typeface="Arial"/>
                <a:cs typeface="Arial"/>
                <a:sym typeface="Arial"/>
              </a:rPr>
              <a:t>«Представление своего профессионального опыта»</a:t>
            </a:r>
            <a:endParaRPr/>
          </a:p>
        </p:txBody>
      </p:sp>
      <p:sp>
        <p:nvSpPr>
          <p:cNvPr id="227" name="Google Shape;227;p62"/>
          <p:cNvSpPr txBox="1">
            <a:spLocks noGrp="1"/>
          </p:cNvSpPr>
          <p:nvPr>
            <p:ph type="subTitle" idx="4294967295"/>
          </p:nvPr>
        </p:nvSpPr>
        <p:spPr>
          <a:xfrm>
            <a:off x="1782762" y="5400675"/>
            <a:ext cx="7721600" cy="1189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Будашкаева Любовь Даниловна, учитель английского языка МБОУ «Охор-Шибирская ООШ» Тункинского района</a:t>
            </a:r>
            <a:endParaRPr/>
          </a:p>
        </p:txBody>
      </p:sp>
      <p:sp>
        <p:nvSpPr>
          <p:cNvPr id="228" name="Google Shape;228;p62"/>
          <p:cNvSpPr txBox="1"/>
          <p:nvPr/>
        </p:nvSpPr>
        <p:spPr>
          <a:xfrm>
            <a:off x="6264275" y="360362"/>
            <a:ext cx="5486400" cy="601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60825" rIns="90000" bIns="45000" anchor="t" anchorCtr="0">
            <a:noAutofit/>
          </a:bodyPr>
          <a:lstStyle/>
          <a:p>
            <a:pPr marL="0" marR="0" lvl="0" indent="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 sz="1800" b="1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Профессиональный конкурс «Учитель года-2013»</a:t>
            </a:r>
            <a:endParaRPr/>
          </a:p>
          <a:p>
            <a:pPr marL="0" marR="0" lvl="0" indent="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 sz="1800" b="1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«Методическое объединение»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email">
            <a:alphaModFix/>
          </a:blip>
          <a:stretch>
            <a:fillRect/>
          </a:stretch>
        </a:blipFill>
        <a:effectLst/>
      </p:bgPr>
    </p:bg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71"/>
          <p:cNvSpPr txBox="1"/>
          <p:nvPr/>
        </p:nvSpPr>
        <p:spPr>
          <a:xfrm>
            <a:off x="-11798300" y="-11798300"/>
            <a:ext cx="11793537" cy="11793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5315"/>
              </a:buClr>
              <a:buFont typeface="Arial"/>
              <a:buNone/>
            </a:pPr>
            <a:r>
              <a:rPr lang="en-US" sz="1800" b="0" i="0" u="none" strike="noStrike" cap="none">
                <a:solidFill>
                  <a:srgbClr val="9A5315"/>
                </a:solidFill>
                <a:latin typeface="Arial"/>
                <a:ea typeface="Arial"/>
                <a:cs typeface="Arial"/>
                <a:sym typeface="Arial"/>
              </a:rPr>
              <a:t>*</a:t>
            </a:r>
            <a:endParaRPr/>
          </a:p>
        </p:txBody>
      </p:sp>
      <p:sp>
        <p:nvSpPr>
          <p:cNvPr id="346" name="Google Shape;346;p71"/>
          <p:cNvSpPr txBox="1">
            <a:spLocks noGrp="1"/>
          </p:cNvSpPr>
          <p:nvPr>
            <p:ph type="title"/>
          </p:nvPr>
        </p:nvSpPr>
        <p:spPr>
          <a:xfrm>
            <a:off x="1065212" y="304800"/>
            <a:ext cx="10058400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700" rIns="0" bIns="0" anchor="ctr" anchorCtr="0">
            <a:noAutofit/>
          </a:bodyPr>
          <a:lstStyle/>
          <a:p>
            <a:pPr marL="0" marR="0" lvl="0" indent="0" algn="just" rtl="0">
              <a:lnSpc>
                <a:spcPct val="97000"/>
              </a:lnSpc>
              <a:spcBef>
                <a:spcPts val="0"/>
              </a:spcBef>
              <a:spcAft>
                <a:spcPts val="200"/>
              </a:spcAft>
              <a:buClr>
                <a:srgbClr val="000000"/>
              </a:buClr>
              <a:buFont typeface="Arial"/>
              <a:buNone/>
            </a:pPr>
            <a:r>
              <a:rPr lang="en-US" sz="2600" b="0" i="0" u="none" strike="noStrike" cap="none">
                <a:solidFill>
                  <a:srgbClr val="663300"/>
                </a:solidFill>
                <a:latin typeface="Arial"/>
                <a:ea typeface="Arial"/>
                <a:cs typeface="Arial"/>
                <a:sym typeface="Arial"/>
              </a:rPr>
              <a:t>SWOT анализ моей деятельности</a:t>
            </a:r>
            <a:endParaRPr/>
          </a:p>
        </p:txBody>
      </p:sp>
      <p:pic>
        <p:nvPicPr>
          <p:cNvPr id="347" name="Google Shape;347;p71"/>
          <p:cNvPicPr preferRelativeResize="0"/>
          <p:nvPr/>
        </p:nvPicPr>
        <p:blipFill rotWithShape="1">
          <a:blip r:embed="rId4" cstate="email">
            <a:alphaModFix/>
          </a:blip>
          <a:srcRect/>
          <a:stretch/>
        </p:blipFill>
        <p:spPr>
          <a:xfrm>
            <a:off x="3024187" y="1368425"/>
            <a:ext cx="4464050" cy="3876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email">
            <a:alphaModFix/>
          </a:blip>
          <a:stretch>
            <a:fillRect/>
          </a:stretch>
        </a:blipFill>
        <a:effectLst/>
      </p:bgPr>
    </p:bg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72"/>
          <p:cNvSpPr txBox="1"/>
          <p:nvPr/>
        </p:nvSpPr>
        <p:spPr>
          <a:xfrm>
            <a:off x="-11798300" y="-11798300"/>
            <a:ext cx="11793537" cy="11793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5315"/>
              </a:buClr>
              <a:buFont typeface="Arial"/>
              <a:buNone/>
            </a:pPr>
            <a:r>
              <a:rPr lang="en-US" sz="1800" b="0" i="0" u="none" strike="noStrike" cap="none">
                <a:solidFill>
                  <a:srgbClr val="9A5315"/>
                </a:solidFill>
                <a:latin typeface="Arial"/>
                <a:ea typeface="Arial"/>
                <a:cs typeface="Arial"/>
                <a:sym typeface="Arial"/>
              </a:rPr>
              <a:t>*</a:t>
            </a:r>
            <a:endParaRPr/>
          </a:p>
        </p:txBody>
      </p:sp>
      <p:sp>
        <p:nvSpPr>
          <p:cNvPr id="357" name="Google Shape;357;p72"/>
          <p:cNvSpPr txBox="1">
            <a:spLocks noGrp="1"/>
          </p:cNvSpPr>
          <p:nvPr>
            <p:ph type="title"/>
          </p:nvPr>
        </p:nvSpPr>
        <p:spPr>
          <a:xfrm>
            <a:off x="1065212" y="304800"/>
            <a:ext cx="10055225" cy="1216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 sz="3600" b="1" i="0" u="none" strike="noStrike" cap="none">
                <a:solidFill>
                  <a:srgbClr val="9A5315"/>
                </a:solidFill>
                <a:latin typeface="Arial"/>
                <a:ea typeface="Arial"/>
                <a:cs typeface="Arial"/>
                <a:sym typeface="Arial"/>
              </a:rPr>
              <a:t>Результативность</a:t>
            </a:r>
            <a:endParaRPr/>
          </a:p>
        </p:txBody>
      </p:sp>
      <p:sp>
        <p:nvSpPr>
          <p:cNvPr id="358" name="Google Shape;358;p72"/>
          <p:cNvSpPr txBox="1">
            <a:spLocks noGrp="1"/>
          </p:cNvSpPr>
          <p:nvPr>
            <p:ph type="body" idx="1"/>
          </p:nvPr>
        </p:nvSpPr>
        <p:spPr>
          <a:xfrm>
            <a:off x="609600" y="1604962"/>
            <a:ext cx="10334625" cy="3973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000" rIns="0" bIns="0" anchor="t" anchorCtr="0">
            <a:noAutofit/>
          </a:bodyPr>
          <a:lstStyle/>
          <a:p>
            <a:pPr marL="342900" marR="0" lvl="0" indent="-342900" algn="l" rtl="0">
              <a:lnSpc>
                <a:spcPct val="9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-US" sz="2400" b="0" i="0" u="none" strike="noStrike" cap="none">
                <a:solidFill>
                  <a:srgbClr val="9A5315"/>
                </a:solidFill>
                <a:latin typeface="Arial"/>
                <a:ea typeface="Arial"/>
                <a:cs typeface="Arial"/>
                <a:sym typeface="Arial"/>
              </a:rPr>
              <a:t>Критерии оценивания:</a:t>
            </a:r>
            <a:endParaRPr/>
          </a:p>
          <a:p>
            <a:pPr marL="342900" marR="0" lvl="0" indent="-342900" algn="l" rtl="0">
              <a:lnSpc>
                <a:spcPct val="97000"/>
              </a:lnSpc>
              <a:spcBef>
                <a:spcPts val="140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Arial"/>
              <a:buChar char="∙"/>
            </a:pPr>
            <a:r>
              <a:rPr lang="en-US" sz="2400" b="0" i="0" u="none" strike="noStrike" cap="none">
                <a:solidFill>
                  <a:srgbClr val="9A5315"/>
                </a:solidFill>
                <a:latin typeface="Arial"/>
                <a:ea typeface="Arial"/>
                <a:cs typeface="Arial"/>
                <a:sym typeface="Arial"/>
              </a:rPr>
              <a:t> 2 место на муниципальной олимпиаде по английскому языку — Шактамаева Соелма, 2012 год</a:t>
            </a:r>
            <a:endParaRPr/>
          </a:p>
          <a:p>
            <a:pPr marL="342900" marR="0" lvl="0" indent="-342900" algn="l" rtl="0">
              <a:lnSpc>
                <a:spcPct val="97000"/>
              </a:lnSpc>
              <a:spcBef>
                <a:spcPts val="140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Arial"/>
              <a:buChar char="∙"/>
            </a:pPr>
            <a:r>
              <a:rPr lang="en-US" sz="2400" b="0" i="0" u="none" strike="noStrike" cap="none">
                <a:solidFill>
                  <a:srgbClr val="9A5315"/>
                </a:solidFill>
                <a:latin typeface="Arial"/>
                <a:ea typeface="Arial"/>
                <a:cs typeface="Arial"/>
                <a:sym typeface="Arial"/>
              </a:rPr>
              <a:t>2 место на муниципальной олимпиаде среди учащихся 5-8 классов — Гомбоева Чимита, 2013 год</a:t>
            </a:r>
            <a:endParaRPr/>
          </a:p>
          <a:p>
            <a:pPr marL="342900" marR="0" lvl="0" indent="-342900" algn="l" rtl="0">
              <a:lnSpc>
                <a:spcPct val="97000"/>
              </a:lnSpc>
              <a:spcBef>
                <a:spcPts val="1400"/>
              </a:spcBef>
              <a:spcAft>
                <a:spcPts val="0"/>
              </a:spcAft>
              <a:buClr>
                <a:srgbClr val="000000"/>
              </a:buClr>
              <a:buSzPts val="1080"/>
              <a:buFont typeface="Arial"/>
              <a:buChar char="∙"/>
            </a:pPr>
            <a:r>
              <a:rPr lang="en-US" sz="2400" b="0" i="0" u="none" strike="noStrike" cap="none">
                <a:solidFill>
                  <a:srgbClr val="9A5315"/>
                </a:solidFill>
                <a:latin typeface="Arial"/>
                <a:ea typeface="Arial"/>
                <a:cs typeface="Arial"/>
                <a:sym typeface="Arial"/>
              </a:rPr>
              <a:t>3 место на районном фестивале песен на английском языке — Романова Лера, Гомбоева Чимита, 2013 год</a:t>
            </a:r>
            <a:endParaRPr/>
          </a:p>
          <a:p>
            <a:pPr marL="342900" marR="0" lvl="0" indent="-342900" algn="l" rtl="0">
              <a:lnSpc>
                <a:spcPct val="97000"/>
              </a:lnSpc>
              <a:spcBef>
                <a:spcPts val="1400"/>
              </a:spcBef>
              <a:spcAft>
                <a:spcPts val="1425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email">
            <a:alphaModFix/>
          </a:blip>
          <a:stretch>
            <a:fillRect/>
          </a:stretch>
        </a:blipFill>
        <a:effectLst/>
      </p:bgPr>
    </p:bg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63"/>
          <p:cNvSpPr txBox="1"/>
          <p:nvPr/>
        </p:nvSpPr>
        <p:spPr>
          <a:xfrm>
            <a:off x="-11798300" y="-11798300"/>
            <a:ext cx="11793537" cy="11793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5315"/>
              </a:buClr>
              <a:buFont typeface="Arial"/>
              <a:buNone/>
            </a:pPr>
            <a:r>
              <a:rPr lang="en-US" sz="1800" b="0" i="0" u="none" strike="noStrike" cap="none">
                <a:solidFill>
                  <a:srgbClr val="9A5315"/>
                </a:solidFill>
                <a:latin typeface="Arial"/>
                <a:ea typeface="Arial"/>
                <a:cs typeface="Arial"/>
                <a:sym typeface="Arial"/>
              </a:rPr>
              <a:t>*</a:t>
            </a:r>
            <a:endParaRPr/>
          </a:p>
        </p:txBody>
      </p:sp>
      <p:sp>
        <p:nvSpPr>
          <p:cNvPr id="238" name="Google Shape;238;p63"/>
          <p:cNvSpPr/>
          <p:nvPr/>
        </p:nvSpPr>
        <p:spPr>
          <a:xfrm>
            <a:off x="2519362" y="144462"/>
            <a:ext cx="6681787" cy="637381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10800" y="0"/>
                </a:moveTo>
                <a:lnTo>
                  <a:pt x="6500" y="4300"/>
                </a:lnTo>
                <a:lnTo>
                  <a:pt x="8600" y="4300"/>
                </a:lnTo>
                <a:lnTo>
                  <a:pt x="8600" y="8600"/>
                </a:lnTo>
                <a:lnTo>
                  <a:pt x="4300" y="8600"/>
                </a:lnTo>
                <a:lnTo>
                  <a:pt x="4300" y="6500"/>
                </a:lnTo>
                <a:lnTo>
                  <a:pt x="0" y="10800"/>
                </a:lnTo>
                <a:lnTo>
                  <a:pt x="4300" y="15100"/>
                </a:lnTo>
                <a:lnTo>
                  <a:pt x="4300" y="13000"/>
                </a:lnTo>
                <a:lnTo>
                  <a:pt x="8600" y="13000"/>
                </a:lnTo>
                <a:lnTo>
                  <a:pt x="8600" y="17300"/>
                </a:lnTo>
                <a:lnTo>
                  <a:pt x="6500" y="17300"/>
                </a:lnTo>
                <a:lnTo>
                  <a:pt x="10800" y="21600"/>
                </a:lnTo>
                <a:lnTo>
                  <a:pt x="15100" y="17300"/>
                </a:lnTo>
                <a:lnTo>
                  <a:pt x="13000" y="17300"/>
                </a:lnTo>
                <a:lnTo>
                  <a:pt x="13000" y="13000"/>
                </a:lnTo>
                <a:lnTo>
                  <a:pt x="17300" y="13000"/>
                </a:lnTo>
                <a:lnTo>
                  <a:pt x="17300" y="15100"/>
                </a:lnTo>
                <a:lnTo>
                  <a:pt x="21600" y="10800"/>
                </a:lnTo>
                <a:lnTo>
                  <a:pt x="17300" y="6500"/>
                </a:lnTo>
                <a:lnTo>
                  <a:pt x="17300" y="8600"/>
                </a:lnTo>
                <a:lnTo>
                  <a:pt x="13000" y="8600"/>
                </a:lnTo>
                <a:lnTo>
                  <a:pt x="13000" y="4300"/>
                </a:lnTo>
                <a:lnTo>
                  <a:pt x="15100" y="4300"/>
                </a:lnTo>
                <a:close/>
              </a:path>
            </a:pathLst>
          </a:custGeom>
          <a:solidFill>
            <a:srgbClr val="CFE7F5"/>
          </a:solidFill>
          <a:ln w="9525" cap="rnd" cmpd="sng">
            <a:solidFill>
              <a:srgbClr val="80808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9" name="Google Shape;239;p63"/>
          <p:cNvSpPr txBox="1"/>
          <p:nvPr/>
        </p:nvSpPr>
        <p:spPr>
          <a:xfrm>
            <a:off x="7375525" y="2016125"/>
            <a:ext cx="2489200" cy="2466975"/>
          </a:xfrm>
          <a:prstGeom prst="rect">
            <a:avLst/>
          </a:prstGeom>
          <a:solidFill>
            <a:srgbClr val="FF0000"/>
          </a:solidFill>
          <a:ln w="25550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150" tIns="20150" rIns="20150" bIns="2015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Questrial"/>
              <a:buNone/>
            </a:pPr>
            <a:r>
              <a:rPr lang="en-US" sz="1600" b="1" i="0" u="sng" strike="noStrike" cap="non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rPr>
              <a:t>Развивающая –</a:t>
            </a:r>
            <a:endParaRPr/>
          </a:p>
          <a:p>
            <a:pPr marL="0" marR="0" lvl="0" indent="0" algn="ctr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0000"/>
              </a:buClr>
              <a:buFont typeface="Quest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rPr>
              <a:t>всестороннее развитие личности, коммуникативные навыки. </a:t>
            </a:r>
            <a:endParaRPr/>
          </a:p>
        </p:txBody>
      </p:sp>
      <p:sp>
        <p:nvSpPr>
          <p:cNvPr id="240" name="Google Shape;240;p63"/>
          <p:cNvSpPr txBox="1"/>
          <p:nvPr/>
        </p:nvSpPr>
        <p:spPr>
          <a:xfrm>
            <a:off x="4551362" y="2016125"/>
            <a:ext cx="2794000" cy="2767012"/>
          </a:xfrm>
          <a:prstGeom prst="rect">
            <a:avLst/>
          </a:prstGeom>
          <a:solidFill>
            <a:srgbClr val="7030A0"/>
          </a:solidFill>
          <a:ln w="25550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5550" tIns="25550" rIns="25550" bIns="2555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700"/>
              </a:spcAft>
              <a:buClr>
                <a:srgbClr val="000000"/>
              </a:buClr>
              <a:buFont typeface="Times New Roman"/>
              <a:buNone/>
            </a:pPr>
            <a:r>
              <a:rPr lang="en-US" sz="2000" b="1" i="0" u="none" strike="noStrike" cap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Современные цели обучения английскому языку</a:t>
            </a:r>
            <a:endParaRPr/>
          </a:p>
        </p:txBody>
      </p:sp>
      <p:sp>
        <p:nvSpPr>
          <p:cNvPr id="241" name="Google Shape;241;p63"/>
          <p:cNvSpPr txBox="1"/>
          <p:nvPr/>
        </p:nvSpPr>
        <p:spPr>
          <a:xfrm>
            <a:off x="4679950" y="144462"/>
            <a:ext cx="2376487" cy="2284412"/>
          </a:xfrm>
          <a:prstGeom prst="rect">
            <a:avLst/>
          </a:prstGeom>
          <a:solidFill>
            <a:srgbClr val="FFFF00"/>
          </a:solidFill>
          <a:ln w="25550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7625" tIns="17625" rIns="17625" bIns="1762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Questrial"/>
              <a:buNone/>
            </a:pPr>
            <a:r>
              <a:rPr lang="en-US" sz="1400" b="1" i="0" u="sng" strike="noStrike" cap="non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rPr>
              <a:t>Воспитательная –</a:t>
            </a:r>
            <a:r>
              <a:rPr lang="en-US" sz="1200" b="1" i="0" u="none" strike="noStrike" cap="non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rPr>
              <a:t> </a:t>
            </a:r>
            <a:r>
              <a:rPr lang="en-US" sz="1400" b="1" i="0" u="none" strike="noStrike" cap="non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rPr>
              <a:t>уважение и интерес к культуре страны изучаемого языка, патриотизм,</a:t>
            </a:r>
            <a:endParaRPr/>
          </a:p>
          <a:p>
            <a:pPr marL="0" marR="0" lvl="0" indent="0" algn="ctr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0000"/>
              </a:buClr>
              <a:buFont typeface="Quest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rPr>
              <a:t>духовно развитая личность.</a:t>
            </a:r>
            <a:endParaRPr/>
          </a:p>
        </p:txBody>
      </p:sp>
      <p:sp>
        <p:nvSpPr>
          <p:cNvPr id="242" name="Google Shape;242;p63"/>
          <p:cNvSpPr txBox="1"/>
          <p:nvPr/>
        </p:nvSpPr>
        <p:spPr>
          <a:xfrm>
            <a:off x="4603750" y="4392612"/>
            <a:ext cx="2538412" cy="2357437"/>
          </a:xfrm>
          <a:prstGeom prst="rect">
            <a:avLst/>
          </a:prstGeom>
          <a:solidFill>
            <a:srgbClr val="0070C0"/>
          </a:solidFill>
          <a:ln w="25550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20150" tIns="20150" rIns="20150" bIns="2015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500"/>
              </a:spcAft>
              <a:buClr>
                <a:srgbClr val="000000"/>
              </a:buClr>
              <a:buFont typeface="Questrial"/>
              <a:buNone/>
            </a:pPr>
            <a:r>
              <a:rPr lang="en-US" sz="1600" b="1" i="0" u="sng" strike="noStrike" cap="non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rPr>
              <a:t>Практическая – </a:t>
            </a:r>
            <a:r>
              <a:rPr lang="en-US" sz="1300" b="1" i="0" u="none" strike="noStrike" cap="non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rPr>
              <a:t>навыки устной (аудирование и говорение) и письменной (чтение и письмо) речи, как средства общения.</a:t>
            </a:r>
            <a:endParaRPr/>
          </a:p>
        </p:txBody>
      </p:sp>
      <p:sp>
        <p:nvSpPr>
          <p:cNvPr id="243" name="Google Shape;243;p63"/>
          <p:cNvSpPr txBox="1"/>
          <p:nvPr/>
        </p:nvSpPr>
        <p:spPr>
          <a:xfrm>
            <a:off x="1879600" y="2087562"/>
            <a:ext cx="2513012" cy="2413000"/>
          </a:xfrm>
          <a:prstGeom prst="rect">
            <a:avLst/>
          </a:prstGeom>
          <a:solidFill>
            <a:srgbClr val="00B050"/>
          </a:solidFill>
          <a:ln w="25550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7625" tIns="17625" rIns="17625" bIns="17625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Questrial"/>
              <a:buNone/>
            </a:pPr>
            <a:r>
              <a:rPr lang="en-US" sz="1400" b="1" i="0" u="sng" strike="noStrike" cap="non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rPr>
              <a:t>Образовательная -  </a:t>
            </a:r>
            <a:endParaRPr/>
          </a:p>
          <a:p>
            <a:pPr marL="0" marR="0" lvl="0" indent="0" algn="ctr" rtl="0"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  <a:buClr>
                <a:srgbClr val="000000"/>
              </a:buClr>
              <a:buFont typeface="Questrial"/>
              <a:buNone/>
            </a:pPr>
            <a:r>
              <a:rPr lang="en-US" sz="1400" b="1" i="0" u="none" strike="noStrike" cap="none">
                <a:solidFill>
                  <a:srgbClr val="000000"/>
                </a:solidFill>
                <a:latin typeface="Questrial"/>
                <a:ea typeface="Questrial"/>
                <a:cs typeface="Questrial"/>
                <a:sym typeface="Questrial"/>
              </a:rPr>
              <a:t>приобретение знаний о культуре страны, языке.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email">
            <a:alphaModFix/>
          </a:blip>
          <a:stretch>
            <a:fillRect/>
          </a:stretch>
        </a:blipFill>
        <a:effectLst/>
      </p:bgPr>
    </p:bg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64"/>
          <p:cNvSpPr txBox="1"/>
          <p:nvPr/>
        </p:nvSpPr>
        <p:spPr>
          <a:xfrm>
            <a:off x="-11798300" y="-11798300"/>
            <a:ext cx="11793537" cy="11793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5315"/>
              </a:buClr>
              <a:buFont typeface="Arial"/>
              <a:buNone/>
            </a:pPr>
            <a:r>
              <a:rPr lang="en-US" sz="1800" b="0" i="0" u="none" strike="noStrike" cap="none">
                <a:solidFill>
                  <a:srgbClr val="9A5315"/>
                </a:solidFill>
                <a:latin typeface="Arial"/>
                <a:ea typeface="Arial"/>
                <a:cs typeface="Arial"/>
                <a:sym typeface="Arial"/>
              </a:rPr>
              <a:t>*</a:t>
            </a:r>
            <a:endParaRPr/>
          </a:p>
        </p:txBody>
      </p:sp>
      <p:sp>
        <p:nvSpPr>
          <p:cNvPr id="253" name="Google Shape;253;p64"/>
          <p:cNvSpPr txBox="1"/>
          <p:nvPr/>
        </p:nvSpPr>
        <p:spPr>
          <a:xfrm>
            <a:off x="817562" y="1196975"/>
            <a:ext cx="4654550" cy="384333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4006B"/>
              </a:buClr>
              <a:buFont typeface="Arial"/>
              <a:buNone/>
            </a:pPr>
            <a:r>
              <a:rPr lang="en-US" sz="2800" b="1" i="0" u="none" strike="noStrike" cap="none">
                <a:solidFill>
                  <a:srgbClr val="94006B"/>
                </a:solidFill>
                <a:latin typeface="Arial"/>
                <a:ea typeface="Arial"/>
                <a:cs typeface="Arial"/>
                <a:sym typeface="Arial"/>
              </a:rPr>
              <a:t>Tell me </a:t>
            </a:r>
            <a:endParaRPr/>
          </a:p>
          <a:p>
            <a:pPr marL="0" marR="0" lvl="0" indent="0" algn="r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94006B"/>
              </a:buClr>
              <a:buFont typeface="Arial"/>
              <a:buNone/>
            </a:pPr>
            <a:r>
              <a:rPr lang="en-US" sz="2800" b="1" i="0" u="none" strike="noStrike" cap="none">
                <a:solidFill>
                  <a:srgbClr val="94006B"/>
                </a:solidFill>
                <a:latin typeface="Arial"/>
                <a:ea typeface="Arial"/>
                <a:cs typeface="Arial"/>
                <a:sym typeface="Arial"/>
              </a:rPr>
              <a:t>and I′ll forget.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94006B"/>
              </a:buClr>
              <a:buFont typeface="Arial"/>
              <a:buNone/>
            </a:pPr>
            <a:r>
              <a:rPr lang="en-US" sz="2800" b="1" i="0" u="none" strike="noStrike" cap="none">
                <a:solidFill>
                  <a:srgbClr val="94006B"/>
                </a:solidFill>
                <a:latin typeface="Arial"/>
                <a:ea typeface="Arial"/>
                <a:cs typeface="Arial"/>
                <a:sym typeface="Arial"/>
              </a:rPr>
              <a:t>Show me </a:t>
            </a:r>
            <a:endParaRPr/>
          </a:p>
          <a:p>
            <a:pPr marL="0" marR="0" lvl="0" indent="0" algn="r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94006B"/>
              </a:buClr>
              <a:buFont typeface="Arial"/>
              <a:buNone/>
            </a:pPr>
            <a:r>
              <a:rPr lang="en-US" sz="2800" b="1" i="0" u="none" strike="noStrike" cap="none">
                <a:solidFill>
                  <a:srgbClr val="94006B"/>
                </a:solidFill>
                <a:latin typeface="Arial"/>
                <a:ea typeface="Arial"/>
                <a:cs typeface="Arial"/>
                <a:sym typeface="Arial"/>
              </a:rPr>
              <a:t>and I′ll remember.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94006B"/>
              </a:buClr>
              <a:buFont typeface="Arial"/>
              <a:buNone/>
            </a:pPr>
            <a:r>
              <a:rPr lang="en-US" sz="2800" b="1" i="0" u="none" strike="noStrike" cap="none">
                <a:solidFill>
                  <a:srgbClr val="94006B"/>
                </a:solidFill>
                <a:latin typeface="Arial"/>
                <a:ea typeface="Arial"/>
                <a:cs typeface="Arial"/>
                <a:sym typeface="Arial"/>
              </a:rPr>
              <a:t>Involve me </a:t>
            </a:r>
            <a:endParaRPr/>
          </a:p>
          <a:p>
            <a:pPr marL="0" marR="0" lvl="0" indent="0" algn="r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94006B"/>
              </a:buClr>
              <a:buFont typeface="Arial"/>
              <a:buNone/>
            </a:pPr>
            <a:r>
              <a:rPr lang="en-US" sz="2800" b="1" i="0" u="none" strike="noStrike" cap="none">
                <a:solidFill>
                  <a:srgbClr val="94006B"/>
                </a:solidFill>
                <a:latin typeface="Arial"/>
                <a:ea typeface="Arial"/>
                <a:cs typeface="Arial"/>
                <a:sym typeface="Arial"/>
              </a:rPr>
              <a:t>and I′ll understand.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94006B"/>
              </a:buClr>
              <a:buFont typeface="Arial"/>
              <a:buNone/>
            </a:pPr>
            <a:r>
              <a:rPr lang="en-US" sz="2800" b="1" i="0" u="none" strike="noStrike" cap="none">
                <a:solidFill>
                  <a:srgbClr val="94006B"/>
                </a:solidFill>
                <a:latin typeface="Arial"/>
                <a:ea typeface="Arial"/>
                <a:cs typeface="Arial"/>
                <a:sym typeface="Arial"/>
              </a:rPr>
              <a:t>     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94006B"/>
              </a:buClr>
              <a:buFont typeface="Arial"/>
              <a:buNone/>
            </a:pPr>
            <a:r>
              <a:rPr lang="en-US" sz="2400" b="1" i="1" u="none" strike="noStrike" cap="none">
                <a:solidFill>
                  <a:srgbClr val="94006B"/>
                </a:solidFill>
                <a:latin typeface="Arial"/>
                <a:ea typeface="Arial"/>
                <a:cs typeface="Arial"/>
                <a:sym typeface="Arial"/>
              </a:rPr>
              <a:t>Benjamin Franklin</a:t>
            </a:r>
            <a:endParaRPr/>
          </a:p>
          <a:p>
            <a: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254;p64"/>
          <p:cNvSpPr txBox="1"/>
          <p:nvPr/>
        </p:nvSpPr>
        <p:spPr>
          <a:xfrm>
            <a:off x="6184900" y="1295400"/>
            <a:ext cx="4830762" cy="4392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80"/>
              </a:buClr>
              <a:buFont typeface="Arial"/>
              <a:buNone/>
            </a:pPr>
            <a:r>
              <a:rPr lang="en-US" sz="2800" b="1" i="0" u="none" strike="noStrike" cap="none">
                <a:solidFill>
                  <a:srgbClr val="000080"/>
                </a:solidFill>
                <a:latin typeface="Arial"/>
                <a:ea typeface="Arial"/>
                <a:cs typeface="Arial"/>
                <a:sym typeface="Arial"/>
              </a:rPr>
              <a:t>Cкажи мне,</a:t>
            </a:r>
            <a:endParaRPr/>
          </a:p>
          <a:p>
            <a:pPr marL="0" marR="0" lvl="0" indent="0" algn="r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80"/>
              </a:buClr>
              <a:buFont typeface="Arial"/>
              <a:buNone/>
            </a:pPr>
            <a:r>
              <a:rPr lang="en-US" sz="2800" b="1" i="0" u="none" strike="noStrike" cap="none">
                <a:solidFill>
                  <a:srgbClr val="000080"/>
                </a:solidFill>
                <a:latin typeface="Arial"/>
                <a:ea typeface="Arial"/>
                <a:cs typeface="Arial"/>
                <a:sym typeface="Arial"/>
              </a:rPr>
              <a:t> и я забуду.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80"/>
              </a:buClr>
              <a:buFont typeface="Arial"/>
              <a:buNone/>
            </a:pPr>
            <a:r>
              <a:rPr lang="en-US" sz="2800" b="1" i="0" u="none" strike="noStrike" cap="none">
                <a:solidFill>
                  <a:srgbClr val="000080"/>
                </a:solidFill>
                <a:latin typeface="Arial"/>
                <a:ea typeface="Arial"/>
                <a:cs typeface="Arial"/>
                <a:sym typeface="Arial"/>
              </a:rPr>
              <a:t>Покажи мне,</a:t>
            </a:r>
            <a:endParaRPr/>
          </a:p>
          <a:p>
            <a:pPr marL="0" marR="0" lvl="0" indent="0" algn="r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80"/>
              </a:buClr>
              <a:buFont typeface="Arial"/>
              <a:buNone/>
            </a:pPr>
            <a:r>
              <a:rPr lang="en-US" sz="2800" b="1" i="0" u="none" strike="noStrike" cap="none">
                <a:solidFill>
                  <a:srgbClr val="000080"/>
                </a:solidFill>
                <a:latin typeface="Arial"/>
                <a:ea typeface="Arial"/>
                <a:cs typeface="Arial"/>
                <a:sym typeface="Arial"/>
              </a:rPr>
              <a:t>и я запомню.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80"/>
              </a:buClr>
              <a:buFont typeface="Arial"/>
              <a:buNone/>
            </a:pPr>
            <a:r>
              <a:rPr lang="en-US" sz="2800" b="1" i="0" u="none" strike="noStrike" cap="none">
                <a:solidFill>
                  <a:srgbClr val="000080"/>
                </a:solidFill>
                <a:latin typeface="Arial"/>
                <a:ea typeface="Arial"/>
                <a:cs typeface="Arial"/>
                <a:sym typeface="Arial"/>
              </a:rPr>
              <a:t>Вовлеки меня , </a:t>
            </a:r>
            <a:endParaRPr/>
          </a:p>
          <a:p>
            <a:pPr marL="0" marR="0" lvl="0" indent="0" algn="r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80"/>
              </a:buClr>
              <a:buFont typeface="Arial"/>
              <a:buNone/>
            </a:pPr>
            <a:r>
              <a:rPr lang="en-US" sz="2800" b="1" i="0" u="none" strike="noStrike" cap="none">
                <a:solidFill>
                  <a:srgbClr val="000080"/>
                </a:solidFill>
                <a:latin typeface="Arial"/>
                <a:ea typeface="Arial"/>
                <a:cs typeface="Arial"/>
                <a:sym typeface="Arial"/>
              </a:rPr>
              <a:t>и я пойму.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80"/>
              </a:buClr>
              <a:buFont typeface="Arial"/>
              <a:buNone/>
            </a:pPr>
            <a:r>
              <a:rPr lang="en-US" sz="2400" b="1" i="0" u="none" strike="noStrike" cap="none">
                <a:solidFill>
                  <a:srgbClr val="000080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80"/>
              </a:buClr>
              <a:buFont typeface="Arial"/>
              <a:buNone/>
            </a:pPr>
            <a:r>
              <a:rPr lang="en-US" sz="2400" b="1" i="1" u="none" strike="noStrike" cap="none">
                <a:solidFill>
                  <a:srgbClr val="000080"/>
                </a:solidFill>
                <a:latin typeface="Arial"/>
                <a:ea typeface="Arial"/>
                <a:cs typeface="Arial"/>
                <a:sym typeface="Arial"/>
              </a:rPr>
              <a:t>Бенджамин Франклин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email">
            <a:alphaModFix/>
          </a:blip>
          <a:stretch>
            <a:fillRect/>
          </a:stretch>
        </a:blipFill>
        <a:effectLst/>
      </p:bgPr>
    </p:bg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65"/>
          <p:cNvSpPr txBox="1"/>
          <p:nvPr/>
        </p:nvSpPr>
        <p:spPr>
          <a:xfrm>
            <a:off x="-11798300" y="-11798300"/>
            <a:ext cx="11793537" cy="11793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5315"/>
              </a:buClr>
              <a:buFont typeface="Arial"/>
              <a:buNone/>
            </a:pPr>
            <a:r>
              <a:rPr lang="en-US" sz="1800" b="0" i="0" u="none" strike="noStrike" cap="none">
                <a:solidFill>
                  <a:srgbClr val="9A5315"/>
                </a:solidFill>
                <a:latin typeface="Arial"/>
                <a:ea typeface="Arial"/>
                <a:cs typeface="Arial"/>
                <a:sym typeface="Arial"/>
              </a:rPr>
              <a:t>*</a:t>
            </a:r>
            <a:endParaRPr/>
          </a:p>
        </p:txBody>
      </p:sp>
      <p:pic>
        <p:nvPicPr>
          <p:cNvPr id="264" name="Google Shape;264;p65"/>
          <p:cNvPicPr preferRelativeResize="0"/>
          <p:nvPr/>
        </p:nvPicPr>
        <p:blipFill rotWithShape="1">
          <a:blip r:embed="rId4" cstate="email">
            <a:alphaModFix/>
          </a:blip>
          <a:srcRect/>
          <a:stretch/>
        </p:blipFill>
        <p:spPr>
          <a:xfrm>
            <a:off x="4103687" y="2087562"/>
            <a:ext cx="4689475" cy="3479800"/>
          </a:xfrm>
          <a:prstGeom prst="rect">
            <a:avLst/>
          </a:prstGeom>
          <a:noFill/>
          <a:ln>
            <a:noFill/>
          </a:ln>
        </p:spPr>
      </p:pic>
      <p:sp>
        <p:nvSpPr>
          <p:cNvPr id="265" name="Google Shape;265;p65"/>
          <p:cNvSpPr txBox="1"/>
          <p:nvPr/>
        </p:nvSpPr>
        <p:spPr>
          <a:xfrm>
            <a:off x="3816350" y="1008062"/>
            <a:ext cx="4368800" cy="71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83875" rIns="90000" bIns="45000" anchor="t" anchorCtr="0">
            <a:noAutofit/>
          </a:bodyPr>
          <a:lstStyle/>
          <a:p>
            <a: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800000"/>
              </a:buClr>
              <a:buFont typeface="Arial"/>
              <a:buNone/>
            </a:pPr>
            <a:r>
              <a:rPr lang="en-US" sz="4400" b="1" i="0" u="none" strike="noStrike" cap="none">
                <a:solidFill>
                  <a:srgbClr val="800000"/>
                </a:solidFill>
                <a:latin typeface="Arial"/>
                <a:ea typeface="Arial"/>
                <a:cs typeface="Arial"/>
                <a:sym typeface="Arial"/>
              </a:rPr>
              <a:t>Противоречия!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email">
            <a:alphaModFix/>
          </a:blip>
          <a:stretch>
            <a:fillRect/>
          </a:stretch>
        </a:blipFill>
        <a:effectLst/>
      </p:bgPr>
    </p:bg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66"/>
          <p:cNvSpPr txBox="1"/>
          <p:nvPr/>
        </p:nvSpPr>
        <p:spPr>
          <a:xfrm>
            <a:off x="-11798300" y="-11798300"/>
            <a:ext cx="11793537" cy="11793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5315"/>
              </a:buClr>
              <a:buFont typeface="Arial"/>
              <a:buNone/>
            </a:pPr>
            <a:r>
              <a:rPr lang="en-US" sz="1800" b="0" i="0" u="none" strike="noStrike" cap="none">
                <a:solidFill>
                  <a:srgbClr val="9A5315"/>
                </a:solidFill>
                <a:latin typeface="Arial"/>
                <a:ea typeface="Arial"/>
                <a:cs typeface="Arial"/>
                <a:sym typeface="Arial"/>
              </a:rPr>
              <a:t>*</a:t>
            </a:r>
            <a:endParaRPr/>
          </a:p>
        </p:txBody>
      </p:sp>
      <p:pic>
        <p:nvPicPr>
          <p:cNvPr id="275" name="Google Shape;275;p66"/>
          <p:cNvPicPr preferRelativeResize="0"/>
          <p:nvPr/>
        </p:nvPicPr>
        <p:blipFill rotWithShape="1">
          <a:blip r:embed="rId4" cstate="email">
            <a:alphaModFix/>
          </a:blip>
          <a:srcRect/>
          <a:stretch/>
        </p:blipFill>
        <p:spPr>
          <a:xfrm>
            <a:off x="3743325" y="1314450"/>
            <a:ext cx="5238750" cy="4176712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Google Shape;276;p66"/>
          <p:cNvSpPr txBox="1"/>
          <p:nvPr/>
        </p:nvSpPr>
        <p:spPr>
          <a:xfrm>
            <a:off x="5832475" y="431800"/>
            <a:ext cx="5815012" cy="8826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69825" rIns="90000" bIns="45000" anchor="t" anchorCtr="0">
            <a:noAutofit/>
          </a:bodyPr>
          <a:lstStyle/>
          <a:p>
            <a:pPr marL="0" marR="0" lvl="0" indent="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94006B"/>
              </a:buClr>
              <a:buFont typeface="Arial"/>
              <a:buNone/>
            </a:pPr>
            <a:r>
              <a:rPr lang="en-US" sz="2800" b="1" i="0" u="none" strike="noStrike" cap="none">
                <a:solidFill>
                  <a:srgbClr val="94006B"/>
                </a:solidFill>
                <a:latin typeface="Arial"/>
                <a:ea typeface="Arial"/>
                <a:cs typeface="Arial"/>
                <a:sym typeface="Arial"/>
              </a:rPr>
              <a:t>Повышение уровня развития </a:t>
            </a:r>
            <a:endParaRPr/>
          </a:p>
          <a:p>
            <a:pPr marL="0" marR="0" lvl="0" indent="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94006B"/>
              </a:buClr>
              <a:buFont typeface="Arial"/>
              <a:buNone/>
            </a:pPr>
            <a:r>
              <a:rPr lang="en-US" sz="2800" b="1" i="0" u="none" strike="noStrike" cap="none">
                <a:solidFill>
                  <a:srgbClr val="94006B"/>
                </a:solidFill>
                <a:latin typeface="Arial"/>
                <a:ea typeface="Arial"/>
                <a:cs typeface="Arial"/>
                <a:sym typeface="Arial"/>
              </a:rPr>
              <a:t>коммуникативных компетенций</a:t>
            </a:r>
            <a:endParaRPr/>
          </a:p>
        </p:txBody>
      </p:sp>
      <p:sp>
        <p:nvSpPr>
          <p:cNvPr id="277" name="Google Shape;277;p66"/>
          <p:cNvSpPr txBox="1"/>
          <p:nvPr/>
        </p:nvSpPr>
        <p:spPr>
          <a:xfrm>
            <a:off x="2376487" y="2727325"/>
            <a:ext cx="5138737" cy="1233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62625" rIns="90000" bIns="45000" anchor="t" anchorCtr="0">
            <a:noAutofit/>
          </a:bodyPr>
          <a:lstStyle/>
          <a:p>
            <a: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DC2300"/>
              </a:buClr>
              <a:buFont typeface="Arial"/>
              <a:buNone/>
            </a:pPr>
            <a:r>
              <a:rPr lang="en-US" sz="2000" b="1" i="0" u="none" strike="noStrike" cap="none">
                <a:solidFill>
                  <a:srgbClr val="DC2300"/>
                </a:solidFill>
                <a:latin typeface="Arial"/>
                <a:ea typeface="Arial"/>
                <a:cs typeface="Arial"/>
                <a:sym typeface="Arial"/>
              </a:rPr>
              <a:t>Использование разнообразных способов и приёмов организации учебного процесса</a:t>
            </a:r>
            <a:endParaRPr/>
          </a:p>
          <a:p>
            <a:pPr marL="0" marR="0" lvl="0" indent="0" algn="l" rtl="0">
              <a:lnSpc>
                <a:spcPct val="93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8" name="Google Shape;278;p66"/>
          <p:cNvSpPr txBox="1"/>
          <p:nvPr/>
        </p:nvSpPr>
        <p:spPr>
          <a:xfrm>
            <a:off x="6738937" y="4094162"/>
            <a:ext cx="4995862" cy="1233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62625" rIns="90000" bIns="45000" anchor="t" anchorCtr="0">
            <a:noAutofit/>
          </a:bodyPr>
          <a:lstStyle/>
          <a:p>
            <a:pPr marL="0" marR="0" lvl="0" indent="0" algn="l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8000"/>
              </a:buClr>
              <a:buFont typeface="Arial"/>
              <a:buNone/>
            </a:pPr>
            <a:r>
              <a:rPr lang="en-US" sz="2000" b="1" i="0" u="none" strike="noStrike" cap="none">
                <a:solidFill>
                  <a:srgbClr val="008000"/>
                </a:solidFill>
                <a:latin typeface="Arial"/>
                <a:ea typeface="Arial"/>
                <a:cs typeface="Arial"/>
                <a:sym typeface="Arial"/>
              </a:rPr>
              <a:t>Развитие личности учащихся, положительной мотивации к изучению иностранного языка</a:t>
            </a:r>
            <a:endParaRPr/>
          </a:p>
          <a:p>
            <a:pPr marL="0" marR="0" lvl="0" indent="0" algn="l" rtl="0">
              <a:lnSpc>
                <a:spcPct val="93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" name="Google Shape;279;p66"/>
          <p:cNvSpPr txBox="1"/>
          <p:nvPr/>
        </p:nvSpPr>
        <p:spPr>
          <a:xfrm>
            <a:off x="1970087" y="4824412"/>
            <a:ext cx="3159125" cy="601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60825" rIns="90000" bIns="45000" anchor="t" anchorCtr="0">
            <a:noAutofit/>
          </a:bodyPr>
          <a:lstStyle/>
          <a:p>
            <a:pPr marL="0" marR="0" lvl="0" indent="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94006B"/>
              </a:buClr>
              <a:buFont typeface="Arial"/>
              <a:buNone/>
            </a:pPr>
            <a:r>
              <a:rPr lang="en-US" sz="1800" b="1" i="0" u="none" strike="noStrike" cap="none">
                <a:solidFill>
                  <a:srgbClr val="94006B"/>
                </a:solidFill>
                <a:latin typeface="Arial"/>
                <a:ea typeface="Arial"/>
                <a:cs typeface="Arial"/>
                <a:sym typeface="Arial"/>
              </a:rPr>
              <a:t>Учебная и </a:t>
            </a:r>
            <a:endParaRPr/>
          </a:p>
          <a:p>
            <a:pPr marL="0" marR="0" lvl="0" indent="0" algn="ctr" rtl="0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94006B"/>
              </a:buClr>
              <a:buFont typeface="Arial"/>
              <a:buNone/>
            </a:pPr>
            <a:r>
              <a:rPr lang="en-US" sz="1800" b="1" i="0" u="none" strike="noStrike" cap="none">
                <a:solidFill>
                  <a:srgbClr val="94006B"/>
                </a:solidFill>
                <a:latin typeface="Arial"/>
                <a:ea typeface="Arial"/>
                <a:cs typeface="Arial"/>
                <a:sym typeface="Arial"/>
              </a:rPr>
              <a:t>внеурочная деятельность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email">
            <a:alphaModFix/>
          </a:blip>
          <a:stretch>
            <a:fillRect/>
          </a:stretch>
        </a:blipFill>
        <a:effectLst/>
      </p:bgPr>
    </p:bg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67"/>
          <p:cNvSpPr txBox="1"/>
          <p:nvPr/>
        </p:nvSpPr>
        <p:spPr>
          <a:xfrm>
            <a:off x="-11798300" y="-11798300"/>
            <a:ext cx="11793537" cy="11793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5315"/>
              </a:buClr>
              <a:buFont typeface="Arial"/>
              <a:buNone/>
            </a:pPr>
            <a:r>
              <a:rPr lang="en-US" sz="1800" b="0" i="0" u="none" strike="noStrike" cap="none">
                <a:solidFill>
                  <a:srgbClr val="9A5315"/>
                </a:solidFill>
                <a:latin typeface="Arial"/>
                <a:ea typeface="Arial"/>
                <a:cs typeface="Arial"/>
                <a:sym typeface="Arial"/>
              </a:rPr>
              <a:t>*</a:t>
            </a:r>
            <a:endParaRPr/>
          </a:p>
        </p:txBody>
      </p:sp>
      <p:sp>
        <p:nvSpPr>
          <p:cNvPr id="289" name="Google Shape;289;p67"/>
          <p:cNvSpPr txBox="1"/>
          <p:nvPr/>
        </p:nvSpPr>
        <p:spPr>
          <a:xfrm>
            <a:off x="1065212" y="304800"/>
            <a:ext cx="10058400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4D2A0B"/>
              </a:buClr>
              <a:buFont typeface="Arial"/>
              <a:buNone/>
            </a:pPr>
            <a:r>
              <a:rPr lang="en-US" sz="3200" b="0" i="0" u="none" strike="noStrike" cap="none">
                <a:solidFill>
                  <a:srgbClr val="4D2A0B"/>
                </a:solidFill>
                <a:latin typeface="Arial"/>
                <a:ea typeface="Arial"/>
                <a:cs typeface="Arial"/>
                <a:sym typeface="Arial"/>
              </a:rPr>
              <a:t>Блок 1 Формирование коммуникативных навыков на уроках английского языка</a:t>
            </a:r>
            <a:endParaRPr/>
          </a:p>
        </p:txBody>
      </p:sp>
      <p:pic>
        <p:nvPicPr>
          <p:cNvPr id="290" name="Google Shape;290;p67"/>
          <p:cNvPicPr preferRelativeResize="0"/>
          <p:nvPr/>
        </p:nvPicPr>
        <p:blipFill rotWithShape="1">
          <a:blip r:embed="rId4" cstate="email">
            <a:alphaModFix/>
          </a:blip>
          <a:srcRect/>
          <a:stretch/>
        </p:blipFill>
        <p:spPr>
          <a:xfrm>
            <a:off x="1800225" y="1906587"/>
            <a:ext cx="4489450" cy="36369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" name="Google Shape;291;p67"/>
          <p:cNvPicPr preferRelativeResize="0"/>
          <p:nvPr/>
        </p:nvPicPr>
        <p:blipFill rotWithShape="1">
          <a:blip r:embed="rId5" cstate="email">
            <a:alphaModFix/>
          </a:blip>
          <a:srcRect/>
          <a:stretch/>
        </p:blipFill>
        <p:spPr>
          <a:xfrm>
            <a:off x="7343775" y="1655762"/>
            <a:ext cx="2619375" cy="174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2" name="Google Shape;292;p67"/>
          <p:cNvPicPr preferRelativeResize="0"/>
          <p:nvPr/>
        </p:nvPicPr>
        <p:blipFill rotWithShape="1">
          <a:blip r:embed="rId6" cstate="email">
            <a:alphaModFix/>
          </a:blip>
          <a:srcRect/>
          <a:stretch/>
        </p:blipFill>
        <p:spPr>
          <a:xfrm>
            <a:off x="7920037" y="4032250"/>
            <a:ext cx="2133600" cy="213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email">
            <a:alphaModFix/>
          </a:blip>
          <a:stretch>
            <a:fillRect/>
          </a:stretch>
        </a:blipFill>
        <a:effectLst/>
      </p:bgPr>
    </p:bg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68"/>
          <p:cNvSpPr txBox="1"/>
          <p:nvPr/>
        </p:nvSpPr>
        <p:spPr>
          <a:xfrm>
            <a:off x="-11798300" y="-11798300"/>
            <a:ext cx="11793537" cy="11793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5315"/>
              </a:buClr>
              <a:buFont typeface="Arial"/>
              <a:buNone/>
            </a:pPr>
            <a:r>
              <a:rPr lang="en-US" sz="1800" b="0" i="0" u="none" strike="noStrike" cap="none">
                <a:solidFill>
                  <a:srgbClr val="9A5315"/>
                </a:solidFill>
                <a:latin typeface="Arial"/>
                <a:ea typeface="Arial"/>
                <a:cs typeface="Arial"/>
                <a:sym typeface="Arial"/>
              </a:rPr>
              <a:t>*</a:t>
            </a:r>
            <a:endParaRPr/>
          </a:p>
        </p:txBody>
      </p:sp>
      <p:sp>
        <p:nvSpPr>
          <p:cNvPr id="302" name="Google Shape;302;p68"/>
          <p:cNvSpPr txBox="1"/>
          <p:nvPr/>
        </p:nvSpPr>
        <p:spPr>
          <a:xfrm>
            <a:off x="887412" y="215900"/>
            <a:ext cx="10056812" cy="17383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rgbClr val="4D2A0B"/>
              </a:buClr>
              <a:buFont typeface="Arial"/>
              <a:buNone/>
            </a:pPr>
            <a:r>
              <a:rPr lang="en-US" sz="3200" b="0" i="0" u="none" strike="noStrike" cap="none">
                <a:solidFill>
                  <a:srgbClr val="4D2A0B"/>
                </a:solidFill>
                <a:latin typeface="Arial"/>
                <a:ea typeface="Arial"/>
                <a:cs typeface="Arial"/>
                <a:sym typeface="Arial"/>
              </a:rPr>
              <a:t>Блок 2 Нетрадиционные формы урока английского языка «Вижу, слышу, говорю».</a:t>
            </a:r>
            <a:endParaRPr/>
          </a:p>
        </p:txBody>
      </p:sp>
      <p:pic>
        <p:nvPicPr>
          <p:cNvPr id="303" name="Google Shape;303;p68"/>
          <p:cNvPicPr preferRelativeResize="0"/>
          <p:nvPr/>
        </p:nvPicPr>
        <p:blipFill rotWithShape="1">
          <a:blip r:embed="rId4" cstate="email">
            <a:alphaModFix/>
          </a:blip>
          <a:srcRect/>
          <a:stretch/>
        </p:blipFill>
        <p:spPr>
          <a:xfrm>
            <a:off x="1871662" y="1885950"/>
            <a:ext cx="2286000" cy="1714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4" name="Google Shape;304;p68"/>
          <p:cNvPicPr preferRelativeResize="0"/>
          <p:nvPr/>
        </p:nvPicPr>
        <p:blipFill rotWithShape="1">
          <a:blip r:embed="rId5" cstate="email">
            <a:alphaModFix/>
          </a:blip>
          <a:srcRect/>
          <a:stretch/>
        </p:blipFill>
        <p:spPr>
          <a:xfrm>
            <a:off x="7169150" y="2643187"/>
            <a:ext cx="2447925" cy="186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5" name="Google Shape;305;p68"/>
          <p:cNvPicPr preferRelativeResize="0"/>
          <p:nvPr/>
        </p:nvPicPr>
        <p:blipFill rotWithShape="1">
          <a:blip r:embed="rId6" cstate="email">
            <a:alphaModFix/>
          </a:blip>
          <a:srcRect/>
          <a:stretch/>
        </p:blipFill>
        <p:spPr>
          <a:xfrm>
            <a:off x="2592387" y="3887787"/>
            <a:ext cx="3028950" cy="1514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email">
            <a:alphaModFix/>
          </a:blip>
          <a:stretch>
            <a:fillRect/>
          </a:stretch>
        </a:blipFill>
        <a:effectLst/>
      </p:bgPr>
    </p:bg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69"/>
          <p:cNvSpPr txBox="1"/>
          <p:nvPr/>
        </p:nvSpPr>
        <p:spPr>
          <a:xfrm>
            <a:off x="-11798300" y="-11798300"/>
            <a:ext cx="11793537" cy="11793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5315"/>
              </a:buClr>
              <a:buFont typeface="Arial"/>
              <a:buNone/>
            </a:pPr>
            <a:r>
              <a:rPr lang="en-US" sz="1800" b="0" i="0" u="none" strike="noStrike" cap="none">
                <a:solidFill>
                  <a:srgbClr val="9A5315"/>
                </a:solidFill>
                <a:latin typeface="Arial"/>
                <a:ea typeface="Arial"/>
                <a:cs typeface="Arial"/>
                <a:sym typeface="Arial"/>
              </a:rPr>
              <a:t>*</a:t>
            </a:r>
            <a:endParaRPr/>
          </a:p>
        </p:txBody>
      </p:sp>
      <p:sp>
        <p:nvSpPr>
          <p:cNvPr id="315" name="Google Shape;315;p69"/>
          <p:cNvSpPr txBox="1">
            <a:spLocks noGrp="1"/>
          </p:cNvSpPr>
          <p:nvPr>
            <p:ph type="title"/>
          </p:nvPr>
        </p:nvSpPr>
        <p:spPr>
          <a:xfrm>
            <a:off x="1065212" y="304800"/>
            <a:ext cx="10058400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700" rIns="0" bIns="0" anchor="ctr" anchorCtr="0">
            <a:noAutofit/>
          </a:bodyPr>
          <a:lstStyle/>
          <a:p>
            <a:pPr marL="0" marR="0" lvl="0" indent="0" algn="just" rtl="0">
              <a:lnSpc>
                <a:spcPct val="97000"/>
              </a:lnSpc>
              <a:spcBef>
                <a:spcPts val="0"/>
              </a:spcBef>
              <a:spcAft>
                <a:spcPts val="200"/>
              </a:spcAft>
              <a:buClr>
                <a:srgbClr val="000000"/>
              </a:buClr>
              <a:buFont typeface="Arial"/>
              <a:buNone/>
            </a:pPr>
            <a:r>
              <a:rPr lang="en-US" sz="2600" b="0" i="0" u="none" strike="noStrike" cap="none">
                <a:solidFill>
                  <a:srgbClr val="4C1900"/>
                </a:solidFill>
                <a:latin typeface="Arial"/>
                <a:ea typeface="Arial"/>
                <a:cs typeface="Arial"/>
                <a:sym typeface="Arial"/>
              </a:rPr>
              <a:t>Блок 3 Уроки, направленные на установление межпредметных связей «Хочу все знать».</a:t>
            </a:r>
            <a:endParaRPr/>
          </a:p>
        </p:txBody>
      </p:sp>
      <p:sp>
        <p:nvSpPr>
          <p:cNvPr id="316" name="Google Shape;316;p69"/>
          <p:cNvSpPr txBox="1">
            <a:spLocks noGrp="1"/>
          </p:cNvSpPr>
          <p:nvPr>
            <p:ph type="body" idx="1"/>
          </p:nvPr>
        </p:nvSpPr>
        <p:spPr>
          <a:xfrm>
            <a:off x="1065212" y="1825625"/>
            <a:ext cx="3614737" cy="4187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000" rIns="0" bIns="0" anchor="t" anchorCtr="0">
            <a:noAutofit/>
          </a:bodyPr>
          <a:lstStyle/>
          <a:p>
            <a:pPr marL="431800" marR="0" lvl="0" indent="-330200" algn="l" rtl="0">
              <a:lnSpc>
                <a:spcPct val="97000"/>
              </a:lnSpc>
              <a:spcBef>
                <a:spcPts val="0"/>
              </a:spcBef>
              <a:spcAft>
                <a:spcPts val="1400"/>
              </a:spcAft>
              <a:buClr>
                <a:srgbClr val="000000"/>
              </a:buClr>
              <a:buFont typeface="Arial"/>
              <a:buNone/>
            </a:pPr>
            <a:r>
              <a:rPr lang="en-US" sz="2400" b="0" i="0" u="none" strike="noStrike" cap="none">
                <a:solidFill>
                  <a:srgbClr val="9A5315"/>
                </a:solidFill>
                <a:latin typeface="Arial"/>
                <a:ea typeface="Arial"/>
                <a:cs typeface="Arial"/>
                <a:sym typeface="Arial"/>
              </a:rPr>
              <a:t>Интегрированный урок</a:t>
            </a:r>
            <a:endParaRPr/>
          </a:p>
        </p:txBody>
      </p:sp>
      <p:sp>
        <p:nvSpPr>
          <p:cNvPr id="317" name="Google Shape;317;p69"/>
          <p:cNvSpPr txBox="1">
            <a:spLocks noGrp="1"/>
          </p:cNvSpPr>
          <p:nvPr>
            <p:ph type="body" idx="2"/>
          </p:nvPr>
        </p:nvSpPr>
        <p:spPr>
          <a:xfrm>
            <a:off x="8207375" y="1860550"/>
            <a:ext cx="2417762" cy="4187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000" rIns="0" bIns="0" anchor="t" anchorCtr="0">
            <a:noAutofit/>
          </a:bodyPr>
          <a:lstStyle/>
          <a:p>
            <a:pPr marL="431800" marR="0" lvl="0" indent="-330200" algn="l" rtl="0">
              <a:lnSpc>
                <a:spcPct val="97000"/>
              </a:lnSpc>
              <a:spcBef>
                <a:spcPts val="0"/>
              </a:spcBef>
              <a:spcAft>
                <a:spcPts val="1400"/>
              </a:spcAft>
              <a:buClr>
                <a:srgbClr val="000000"/>
              </a:buClr>
              <a:buFont typeface="Arial"/>
              <a:buNone/>
            </a:pPr>
            <a:r>
              <a:rPr lang="en-US" sz="2400" b="0" i="0" u="none" strike="noStrike" cap="none">
                <a:solidFill>
                  <a:srgbClr val="9A5315"/>
                </a:solidFill>
                <a:latin typeface="Arial"/>
                <a:ea typeface="Arial"/>
                <a:cs typeface="Arial"/>
                <a:sym typeface="Arial"/>
              </a:rPr>
              <a:t>Урок-проект</a:t>
            </a:r>
            <a:endParaRPr/>
          </a:p>
        </p:txBody>
      </p:sp>
      <p:pic>
        <p:nvPicPr>
          <p:cNvPr id="318" name="Google Shape;318;p69"/>
          <p:cNvPicPr preferRelativeResize="0"/>
          <p:nvPr/>
        </p:nvPicPr>
        <p:blipFill rotWithShape="1">
          <a:blip r:embed="rId4" cstate="email">
            <a:alphaModFix/>
          </a:blip>
          <a:srcRect/>
          <a:stretch/>
        </p:blipFill>
        <p:spPr>
          <a:xfrm>
            <a:off x="4248150" y="1439862"/>
            <a:ext cx="3600450" cy="3311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9" name="Google Shape;319;p69"/>
          <p:cNvPicPr preferRelativeResize="0"/>
          <p:nvPr/>
        </p:nvPicPr>
        <p:blipFill rotWithShape="1">
          <a:blip r:embed="rId5" cstate="email">
            <a:alphaModFix/>
          </a:blip>
          <a:srcRect/>
          <a:stretch/>
        </p:blipFill>
        <p:spPr>
          <a:xfrm>
            <a:off x="900112" y="3679825"/>
            <a:ext cx="2124075" cy="2152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0" name="Google Shape;320;p69"/>
          <p:cNvPicPr preferRelativeResize="0"/>
          <p:nvPr/>
        </p:nvPicPr>
        <p:blipFill rotWithShape="1">
          <a:blip r:embed="rId6" cstate="email">
            <a:alphaModFix/>
          </a:blip>
          <a:srcRect/>
          <a:stretch/>
        </p:blipFill>
        <p:spPr>
          <a:xfrm>
            <a:off x="9575800" y="3455987"/>
            <a:ext cx="1790700" cy="2390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21" name="Google Shape;321;p69"/>
          <p:cNvPicPr preferRelativeResize="0"/>
          <p:nvPr/>
        </p:nvPicPr>
        <p:blipFill rotWithShape="1">
          <a:blip r:embed="rId7" cstate="email">
            <a:alphaModFix/>
          </a:blip>
          <a:srcRect/>
          <a:stretch/>
        </p:blipFill>
        <p:spPr>
          <a:xfrm>
            <a:off x="4967287" y="4714875"/>
            <a:ext cx="2143125" cy="2143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 cstate="email">
            <a:alphaModFix/>
          </a:blip>
          <a:stretch>
            <a:fillRect/>
          </a:stretch>
        </a:blipFill>
        <a:effectLst/>
      </p:bgPr>
    </p:bg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70"/>
          <p:cNvSpPr txBox="1"/>
          <p:nvPr/>
        </p:nvSpPr>
        <p:spPr>
          <a:xfrm>
            <a:off x="-11798300" y="-11798300"/>
            <a:ext cx="11793537" cy="11793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0000" tIns="45000" rIns="90000" bIns="45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A5315"/>
              </a:buClr>
              <a:buFont typeface="Arial"/>
              <a:buNone/>
            </a:pPr>
            <a:r>
              <a:rPr lang="en-US" sz="1800" b="0" i="0" u="none" strike="noStrike" cap="none">
                <a:solidFill>
                  <a:srgbClr val="9A5315"/>
                </a:solidFill>
                <a:latin typeface="Arial"/>
                <a:ea typeface="Arial"/>
                <a:cs typeface="Arial"/>
                <a:sym typeface="Arial"/>
              </a:rPr>
              <a:t>*</a:t>
            </a:r>
            <a:endParaRPr/>
          </a:p>
        </p:txBody>
      </p:sp>
      <p:sp>
        <p:nvSpPr>
          <p:cNvPr id="331" name="Google Shape;331;p70"/>
          <p:cNvSpPr txBox="1">
            <a:spLocks noGrp="1"/>
          </p:cNvSpPr>
          <p:nvPr>
            <p:ph type="title"/>
          </p:nvPr>
        </p:nvSpPr>
        <p:spPr>
          <a:xfrm>
            <a:off x="1065212" y="304800"/>
            <a:ext cx="10058400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700" rIns="0" bIns="0" anchor="ctr" anchorCtr="0">
            <a:noAutofit/>
          </a:bodyPr>
          <a:lstStyle/>
          <a:p>
            <a:pPr marL="0" marR="0" lvl="0" indent="0" algn="just" rtl="0">
              <a:lnSpc>
                <a:spcPct val="97000"/>
              </a:lnSpc>
              <a:spcBef>
                <a:spcPts val="0"/>
              </a:spcBef>
              <a:spcAft>
                <a:spcPts val="200"/>
              </a:spcAft>
              <a:buClr>
                <a:srgbClr val="000000"/>
              </a:buClr>
              <a:buFont typeface="Arial"/>
              <a:buNone/>
            </a:pPr>
            <a:r>
              <a:rPr lang="en-US" sz="2600" b="0" i="0" u="none" strike="noStrike" cap="none">
                <a:solidFill>
                  <a:srgbClr val="663300"/>
                </a:solidFill>
                <a:latin typeface="Arial"/>
                <a:ea typeface="Arial"/>
                <a:cs typeface="Arial"/>
                <a:sym typeface="Arial"/>
              </a:rPr>
              <a:t>Блок 4 Образовательная и воспитательная ценность внеклассной работы «Клуб – Мы любим английский».</a:t>
            </a:r>
            <a:endParaRPr/>
          </a:p>
        </p:txBody>
      </p:sp>
      <p:pic>
        <p:nvPicPr>
          <p:cNvPr id="332" name="Google Shape;332;p70"/>
          <p:cNvPicPr preferRelativeResize="0"/>
          <p:nvPr/>
        </p:nvPicPr>
        <p:blipFill rotWithShape="1">
          <a:blip r:embed="rId4" cstate="email">
            <a:alphaModFix/>
          </a:blip>
          <a:srcRect/>
          <a:stretch/>
        </p:blipFill>
        <p:spPr>
          <a:xfrm>
            <a:off x="9215437" y="1655762"/>
            <a:ext cx="2390775" cy="1914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33" name="Google Shape;333;p70"/>
          <p:cNvPicPr preferRelativeResize="0"/>
          <p:nvPr/>
        </p:nvPicPr>
        <p:blipFill rotWithShape="1">
          <a:blip r:embed="rId5" cstate="email">
            <a:alphaModFix/>
          </a:blip>
          <a:srcRect/>
          <a:stretch/>
        </p:blipFill>
        <p:spPr>
          <a:xfrm>
            <a:off x="4564062" y="2376487"/>
            <a:ext cx="3571875" cy="3271837"/>
          </a:xfrm>
          <a:prstGeom prst="rect">
            <a:avLst/>
          </a:prstGeom>
          <a:noFill/>
          <a:ln>
            <a:noFill/>
          </a:ln>
        </p:spPr>
      </p:pic>
      <p:pic>
        <p:nvPicPr>
          <p:cNvPr id="334" name="Google Shape;334;p70"/>
          <p:cNvPicPr preferRelativeResize="0"/>
          <p:nvPr/>
        </p:nvPicPr>
        <p:blipFill rotWithShape="1">
          <a:blip r:embed="rId6" cstate="email">
            <a:alphaModFix/>
          </a:blip>
          <a:srcRect/>
          <a:stretch/>
        </p:blipFill>
        <p:spPr>
          <a:xfrm>
            <a:off x="1133475" y="1681162"/>
            <a:ext cx="2466975" cy="1847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5" name="Google Shape;335;p70"/>
          <p:cNvPicPr preferRelativeResize="0"/>
          <p:nvPr/>
        </p:nvPicPr>
        <p:blipFill rotWithShape="1">
          <a:blip r:embed="rId7" cstate="email">
            <a:alphaModFix/>
          </a:blip>
          <a:srcRect/>
          <a:stretch/>
        </p:blipFill>
        <p:spPr>
          <a:xfrm>
            <a:off x="1368425" y="4560887"/>
            <a:ext cx="2466975" cy="1847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6" name="Google Shape;336;p70"/>
          <p:cNvPicPr preferRelativeResize="0"/>
          <p:nvPr/>
        </p:nvPicPr>
        <p:blipFill rotWithShape="1">
          <a:blip r:embed="rId8" cstate="email">
            <a:alphaModFix/>
          </a:blip>
          <a:srcRect/>
          <a:stretch/>
        </p:blipFill>
        <p:spPr>
          <a:xfrm>
            <a:off x="8931275" y="4732337"/>
            <a:ext cx="2733675" cy="167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9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0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300</Words>
  <Application>Microsoft Office PowerPoint</Application>
  <PresentationFormat>Произвольный</PresentationFormat>
  <Paragraphs>68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Тема Office</vt:lpstr>
      <vt:lpstr>1_Тема Office</vt:lpstr>
      <vt:lpstr>9_Тема Office</vt:lpstr>
      <vt:lpstr>10_Тема Office</vt:lpstr>
      <vt:lpstr>«Представление своего профессионального опыта»</vt:lpstr>
      <vt:lpstr>Слайд 2</vt:lpstr>
      <vt:lpstr>Слайд 3</vt:lpstr>
      <vt:lpstr>Слайд 4</vt:lpstr>
      <vt:lpstr>Слайд 5</vt:lpstr>
      <vt:lpstr>Слайд 6</vt:lpstr>
      <vt:lpstr>Слайд 7</vt:lpstr>
      <vt:lpstr>Блок 3 Уроки, направленные на установление межпредметных связей «Хочу все знать».</vt:lpstr>
      <vt:lpstr>Блок 4 Образовательная и воспитательная ценность внеклассной работы «Клуб – Мы любим английский».</vt:lpstr>
      <vt:lpstr>SWOT анализ моей деятельности</vt:lpstr>
      <vt:lpstr>Результативность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«Представление своего профессионального опыта»</dc:title>
  <dc:creator>Октябрина</dc:creator>
  <cp:lastModifiedBy>Гостиная1</cp:lastModifiedBy>
  <cp:revision>2</cp:revision>
  <dcterms:modified xsi:type="dcterms:W3CDTF">2019-12-29T14:29:19Z</dcterms:modified>
</cp:coreProperties>
</file>