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udio/unknown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6" r:id="rId2"/>
    <p:sldId id="256" r:id="rId3"/>
    <p:sldId id="261" r:id="rId4"/>
    <p:sldId id="260" r:id="rId5"/>
    <p:sldId id="262" r:id="rId6"/>
    <p:sldId id="263" r:id="rId7"/>
    <p:sldId id="265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E948-877F-42F9-B495-BA6778942D86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6422B-F97A-4044-898D-001BAAECEA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E948-877F-42F9-B495-BA6778942D86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6422B-F97A-4044-898D-001BAAECEA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E948-877F-42F9-B495-BA6778942D86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6422B-F97A-4044-898D-001BAAECEA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E948-877F-42F9-B495-BA6778942D86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6422B-F97A-4044-898D-001BAAECEA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E948-877F-42F9-B495-BA6778942D86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6422B-F97A-4044-898D-001BAAECEA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E948-877F-42F9-B495-BA6778942D86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6422B-F97A-4044-898D-001BAAECEA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E948-877F-42F9-B495-BA6778942D86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6422B-F97A-4044-898D-001BAAECEA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E948-877F-42F9-B495-BA6778942D86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6422B-F97A-4044-898D-001BAAECEA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E948-877F-42F9-B495-BA6778942D86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6422B-F97A-4044-898D-001BAAECEA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E948-877F-42F9-B495-BA6778942D86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6422B-F97A-4044-898D-001BAAECEA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EE948-877F-42F9-B495-BA6778942D86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B6422B-F97A-4044-898D-001BAAECEA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EE948-877F-42F9-B495-BA6778942D86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B6422B-F97A-4044-898D-001BAAECEA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audio" Target="../media/audio2.bin"/><Relationship Id="rId7" Type="http://schemas.openxmlformats.org/officeDocument/2006/relationships/image" Target="../media/image4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audio" Target="../media/audio2.bin"/><Relationship Id="rId7" Type="http://schemas.openxmlformats.org/officeDocument/2006/relationships/image" Target="../media/image9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audio" Target="../media/audio2.bin"/><Relationship Id="rId7" Type="http://schemas.openxmlformats.org/officeDocument/2006/relationships/image" Target="../media/image14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audio" Target="../media/audio2.bin"/><Relationship Id="rId7" Type="http://schemas.openxmlformats.org/officeDocument/2006/relationships/image" Target="../media/image8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audio" Target="../media/audio2.bin"/><Relationship Id="rId7" Type="http://schemas.openxmlformats.org/officeDocument/2006/relationships/image" Target="../media/image23.jpeg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audio" Target="../media/audio1.bin"/><Relationship Id="rId7" Type="http://schemas.openxmlformats.org/officeDocument/2006/relationships/image" Target="../media/image28.jpeg"/><Relationship Id="rId2" Type="http://schemas.openxmlformats.org/officeDocument/2006/relationships/audio" Target="../media/audio2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audio" Target="../media/audio3.bin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Интерактивная игра </a:t>
            </a:r>
            <a:br>
              <a:rPr lang="ru-RU" dirty="0" smtClean="0"/>
            </a:br>
            <a:r>
              <a:rPr lang="ru-RU" dirty="0" smtClean="0"/>
              <a:t>«Какой </a:t>
            </a:r>
            <a:r>
              <a:rPr lang="ru-RU" smtClean="0"/>
              <a:t>герой </a:t>
            </a:r>
            <a:r>
              <a:rPr lang="ru-RU" smtClean="0"/>
              <a:t>заблудился?»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5503a91cb2b6113dde7a6eb883986cc--fairy-tal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188640"/>
            <a:ext cx="2376264" cy="3096344"/>
          </a:xfrm>
          <a:prstGeom prst="rect">
            <a:avLst/>
          </a:prstGeom>
        </p:spPr>
      </p:pic>
      <p:pic>
        <p:nvPicPr>
          <p:cNvPr id="5" name="Рисунок 4" descr="i (2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72200" y="332656"/>
            <a:ext cx="2520280" cy="2880320"/>
          </a:xfrm>
          <a:prstGeom prst="rect">
            <a:avLst/>
          </a:prstGeom>
        </p:spPr>
      </p:pic>
      <p:pic>
        <p:nvPicPr>
          <p:cNvPr id="6" name="Рисунок 5" descr="145160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5576" y="4365104"/>
            <a:ext cx="1733579" cy="1916832"/>
          </a:xfrm>
          <a:prstGeom prst="rect">
            <a:avLst/>
          </a:prstGeom>
        </p:spPr>
      </p:pic>
      <p:pic>
        <p:nvPicPr>
          <p:cNvPr id="9" name="Рисунок 8" descr="img_56f68ac770e6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flipH="1">
            <a:off x="6228184" y="3717032"/>
            <a:ext cx="2592288" cy="2852936"/>
          </a:xfrm>
          <a:prstGeom prst="rect">
            <a:avLst/>
          </a:prstGeom>
        </p:spPr>
      </p:pic>
      <p:pic>
        <p:nvPicPr>
          <p:cNvPr id="10" name="Рисунок 9" descr="репка-e1342782593447-1024x734 копия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17904674">
            <a:off x="3019773" y="1789966"/>
            <a:ext cx="2915816" cy="26291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823be8ea62b5685a4a02a495126fa4f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28184" y="188640"/>
            <a:ext cx="2360290" cy="3384376"/>
          </a:xfrm>
          <a:prstGeom prst="rect">
            <a:avLst/>
          </a:prstGeom>
        </p:spPr>
      </p:pic>
      <p:pic>
        <p:nvPicPr>
          <p:cNvPr id="6" name="Рисунок 5" descr="1452860222_zdi9clopusng1t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323528" y="188640"/>
            <a:ext cx="2448272" cy="3168352"/>
          </a:xfrm>
          <a:prstGeom prst="rect">
            <a:avLst/>
          </a:prstGeom>
        </p:spPr>
      </p:pic>
      <p:pic>
        <p:nvPicPr>
          <p:cNvPr id="8" name="Рисунок 7" descr="700-nw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0" y="3356992"/>
            <a:ext cx="2987824" cy="3312368"/>
          </a:xfrm>
          <a:prstGeom prst="rect">
            <a:avLst/>
          </a:prstGeom>
        </p:spPr>
      </p:pic>
      <p:pic>
        <p:nvPicPr>
          <p:cNvPr id="10" name="Рисунок 9" descr="depositphotos_80979968-stock-photo-cartoon-funny-goat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732240" y="3645024"/>
            <a:ext cx="1872208" cy="2808312"/>
          </a:xfrm>
          <a:prstGeom prst="rect">
            <a:avLst/>
          </a:prstGeom>
        </p:spPr>
      </p:pic>
      <p:pic>
        <p:nvPicPr>
          <p:cNvPr id="11" name="Рисунок 10" descr="сельский-дом-3103263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699792" y="1844824"/>
            <a:ext cx="3456384" cy="3024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700-nw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43808" y="1916832"/>
            <a:ext cx="3501008" cy="2780928"/>
          </a:xfrm>
          <a:prstGeom prst="rect">
            <a:avLst/>
          </a:prstGeom>
        </p:spPr>
      </p:pic>
      <p:pic>
        <p:nvPicPr>
          <p:cNvPr id="6" name="Рисунок 5" descr="1801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3140968"/>
            <a:ext cx="3277370" cy="3501008"/>
          </a:xfrm>
          <a:prstGeom prst="rect">
            <a:avLst/>
          </a:prstGeom>
        </p:spPr>
      </p:pic>
      <p:pic>
        <p:nvPicPr>
          <p:cNvPr id="7" name="Рисунок 6" descr="148100356_1801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300192" y="188640"/>
            <a:ext cx="2662808" cy="3400995"/>
          </a:xfrm>
          <a:prstGeom prst="rect">
            <a:avLst/>
          </a:prstGeom>
        </p:spPr>
      </p:pic>
      <p:pic>
        <p:nvPicPr>
          <p:cNvPr id="8" name="Рисунок 7" descr="002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9552" y="332656"/>
            <a:ext cx="1691680" cy="2204864"/>
          </a:xfrm>
          <a:prstGeom prst="rect">
            <a:avLst/>
          </a:prstGeom>
        </p:spPr>
      </p:pic>
      <p:pic>
        <p:nvPicPr>
          <p:cNvPr id="9" name="Рисунок 8" descr="_49499-189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876256" y="4365104"/>
            <a:ext cx="1586286" cy="213285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_29190-279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12160" y="260648"/>
            <a:ext cx="2808312" cy="2513459"/>
          </a:xfrm>
          <a:prstGeom prst="rect">
            <a:avLst/>
          </a:prstGeom>
        </p:spPr>
      </p:pic>
      <p:pic>
        <p:nvPicPr>
          <p:cNvPr id="5" name="Рисунок 4" descr="7eb28697ce0b6ca0cc59f8412f903e4e--easter-bunny-easter-eggs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188640"/>
            <a:ext cx="2160240" cy="2924944"/>
          </a:xfrm>
          <a:prstGeom prst="rect">
            <a:avLst/>
          </a:prstGeom>
        </p:spPr>
      </p:pic>
      <p:pic>
        <p:nvPicPr>
          <p:cNvPr id="6" name="Рисунок 5" descr="59de0d26ed8889e2e968afbd927b7207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24128" y="2924944"/>
            <a:ext cx="3145532" cy="3505572"/>
          </a:xfrm>
          <a:prstGeom prst="rect">
            <a:avLst/>
          </a:prstGeom>
        </p:spPr>
      </p:pic>
      <p:pic>
        <p:nvPicPr>
          <p:cNvPr id="7" name="Рисунок 6" descr="700-nw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flipH="1">
            <a:off x="0" y="3070820"/>
            <a:ext cx="3347864" cy="3787180"/>
          </a:xfrm>
          <a:prstGeom prst="rect">
            <a:avLst/>
          </a:prstGeom>
        </p:spPr>
      </p:pic>
      <p:pic>
        <p:nvPicPr>
          <p:cNvPr id="8" name="Рисунок 7" descr="unnamed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915816" y="1700808"/>
            <a:ext cx="3024336" cy="3096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3de110ea8349e31d25089db270ba8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179512" y="3284984"/>
            <a:ext cx="3312368" cy="3573016"/>
          </a:xfrm>
          <a:prstGeom prst="rect">
            <a:avLst/>
          </a:prstGeom>
        </p:spPr>
      </p:pic>
      <p:pic>
        <p:nvPicPr>
          <p:cNvPr id="5" name="Рисунок 4" descr="289-2893514_funny-frog-cartoon-animal-clip-art-images-мышка-из-сказки-теремок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72200" y="332656"/>
            <a:ext cx="2520280" cy="2520280"/>
          </a:xfrm>
          <a:prstGeom prst="rect">
            <a:avLst/>
          </a:prstGeom>
        </p:spPr>
      </p:pic>
      <p:pic>
        <p:nvPicPr>
          <p:cNvPr id="6" name="Рисунок 5" descr="avatar_blog_teremok-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059832" y="1268760"/>
            <a:ext cx="3384376" cy="3816424"/>
          </a:xfrm>
          <a:prstGeom prst="rect">
            <a:avLst/>
          </a:prstGeom>
        </p:spPr>
      </p:pic>
      <p:pic>
        <p:nvPicPr>
          <p:cNvPr id="7" name="Рисунок 6" descr="kisspng-arctic-wolf-drawing-jackal-clip-art-fox-5a8e9c2eb56cb5.444216951519295534743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flipH="1">
            <a:off x="395536" y="260648"/>
            <a:ext cx="2664296" cy="3168352"/>
          </a:xfrm>
          <a:prstGeom prst="rect">
            <a:avLst/>
          </a:prstGeom>
        </p:spPr>
      </p:pic>
      <p:pic>
        <p:nvPicPr>
          <p:cNvPr id="8" name="Рисунок 7" descr="s1200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660232" y="4005064"/>
            <a:ext cx="2097206" cy="22740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68316-_2_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11760" y="1412776"/>
            <a:ext cx="2736304" cy="2592288"/>
          </a:xfrm>
          <a:prstGeom prst="rect">
            <a:avLst/>
          </a:prstGeom>
        </p:spPr>
      </p:pic>
      <p:pic>
        <p:nvPicPr>
          <p:cNvPr id="6" name="Рисунок 5" descr="c86385da135b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4008" y="2852936"/>
            <a:ext cx="2220838" cy="2592288"/>
          </a:xfrm>
          <a:prstGeom prst="rect">
            <a:avLst/>
          </a:prstGeom>
        </p:spPr>
      </p:pic>
      <p:pic>
        <p:nvPicPr>
          <p:cNvPr id="7" name="Рисунок 6" descr="8fe0c15aebb41fc3f0f5365a8a0c2e67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44208" y="3645024"/>
            <a:ext cx="2699792" cy="3212976"/>
          </a:xfrm>
          <a:prstGeom prst="rect">
            <a:avLst/>
          </a:prstGeom>
        </p:spPr>
      </p:pic>
      <p:pic>
        <p:nvPicPr>
          <p:cNvPr id="8" name="Рисунок 7" descr="096c0f3745825cee14c03a2bba14cb32--fairy-tale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flipH="1">
            <a:off x="251520" y="260648"/>
            <a:ext cx="2592288" cy="3456384"/>
          </a:xfrm>
          <a:prstGeom prst="rect">
            <a:avLst/>
          </a:prstGeom>
        </p:spPr>
      </p:pic>
      <p:pic>
        <p:nvPicPr>
          <p:cNvPr id="10" name="Рисунок 9" descr="hqdefault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084168" y="0"/>
            <a:ext cx="3059832" cy="3212976"/>
          </a:xfrm>
          <a:prstGeom prst="rect">
            <a:avLst/>
          </a:prstGeom>
        </p:spPr>
      </p:pic>
      <p:pic>
        <p:nvPicPr>
          <p:cNvPr id="11" name="Рисунок 10" descr="img_56f68ac770e6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23528" y="4049688"/>
            <a:ext cx="2520280" cy="2808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pu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aa3ecd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1844824"/>
            <a:ext cx="5472608" cy="367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362</TotalTime>
  <Words>2</Words>
  <Application>Microsoft Office PowerPoint</Application>
  <PresentationFormat>Экран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Интерактивная игра  «Какой герой заблудился?»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XTreme.ws</dc:creator>
  <cp:lastModifiedBy>XTreme.ws</cp:lastModifiedBy>
  <cp:revision>8</cp:revision>
  <dcterms:created xsi:type="dcterms:W3CDTF">2019-10-20T07:39:44Z</dcterms:created>
  <dcterms:modified xsi:type="dcterms:W3CDTF">2020-01-04T18:35:38Z</dcterms:modified>
</cp:coreProperties>
</file>