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13" r:id="rId3"/>
    <p:sldId id="257" r:id="rId4"/>
    <p:sldId id="258" r:id="rId5"/>
    <p:sldId id="259" r:id="rId6"/>
    <p:sldId id="260" r:id="rId7"/>
    <p:sldId id="277" r:id="rId8"/>
    <p:sldId id="278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80" r:id="rId18"/>
    <p:sldId id="279" r:id="rId19"/>
    <p:sldId id="275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1" r:id="rId30"/>
    <p:sldId id="293" r:id="rId31"/>
    <p:sldId id="296" r:id="rId32"/>
    <p:sldId id="297" r:id="rId33"/>
    <p:sldId id="299" r:id="rId34"/>
    <p:sldId id="300" r:id="rId35"/>
    <p:sldId id="302" r:id="rId36"/>
    <p:sldId id="303" r:id="rId37"/>
    <p:sldId id="305" r:id="rId38"/>
    <p:sldId id="307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сб 04.01.20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04.01.20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04.01.20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сб 04.01.20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сб 04.01.20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сб 04.01.20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сб 04.01.20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сб 04.01.20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сб 04.01.20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сб 04.01.20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сб 04.01.20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сб 04.01.20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5400" b="1" i="1" dirty="0" err="1" smtClean="0"/>
              <a:t>Treppe</a:t>
            </a:r>
            <a:r>
              <a:rPr lang="en-US" sz="5400" b="1" i="1" dirty="0" smtClean="0"/>
              <a:t> des </a:t>
            </a:r>
            <a:r>
              <a:rPr lang="en-US" sz="5400" b="1" i="1" dirty="0" err="1" smtClean="0"/>
              <a:t>Triumpfs</a:t>
            </a:r>
            <a:r>
              <a:rPr lang="en-US" sz="5400" b="1" i="1" dirty="0" smtClean="0"/>
              <a:t>!</a:t>
            </a:r>
            <a:endParaRPr lang="ru-RU" sz="54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err="1" smtClean="0"/>
              <a:t>Nürnberg</a:t>
            </a:r>
            <a:endParaRPr lang="ru-RU" sz="4800" dirty="0"/>
          </a:p>
        </p:txBody>
      </p:sp>
      <p:pic>
        <p:nvPicPr>
          <p:cNvPr id="13314" name="Picture 2" descr="E:\125_90_138251129993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1484784"/>
            <a:ext cx="7416824" cy="537321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E:\Deutsche_Bucherei_1921-300x1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144000" cy="5301208"/>
          </a:xfrm>
          <a:prstGeom prst="rect">
            <a:avLst/>
          </a:prstGeom>
          <a:noFill/>
        </p:spPr>
      </p:pic>
      <p:pic>
        <p:nvPicPr>
          <p:cNvPr id="14339" name="Picture 3" descr="E:\deutsche-national-bibliothek-100-jahre-250x1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54880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Das </a:t>
            </a:r>
            <a:r>
              <a:rPr lang="en-US" sz="4800" dirty="0" err="1" smtClean="0"/>
              <a:t>Verkehrsmuseum</a:t>
            </a:r>
            <a:endParaRPr lang="ru-RU" sz="4800" dirty="0"/>
          </a:p>
        </p:txBody>
      </p:sp>
      <p:pic>
        <p:nvPicPr>
          <p:cNvPr id="15362" name="Picture 2" descr="E:\14528_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err="1" smtClean="0"/>
              <a:t>München</a:t>
            </a:r>
            <a:r>
              <a:rPr lang="ru-RU" sz="4400" dirty="0" smtClean="0"/>
              <a:t>. </a:t>
            </a:r>
            <a:r>
              <a:rPr lang="en-US" sz="4400" dirty="0" err="1" smtClean="0"/>
              <a:t>Frauenkirche</a:t>
            </a:r>
            <a:r>
              <a:rPr lang="en-US" sz="4400" dirty="0" smtClean="0"/>
              <a:t>.</a:t>
            </a:r>
            <a:endParaRPr lang="ru-RU" sz="4400" dirty="0"/>
          </a:p>
        </p:txBody>
      </p:sp>
      <p:pic>
        <p:nvPicPr>
          <p:cNvPr id="17410" name="Picture 2" descr="E:\2074-Altar-cerkvi-Frauenkirhe-v-Mjunhen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3999" cy="544522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err="1" smtClean="0"/>
              <a:t>Mariekirche</a:t>
            </a:r>
            <a:endParaRPr lang="ru-RU" sz="4400" dirty="0"/>
          </a:p>
        </p:txBody>
      </p:sp>
      <p:pic>
        <p:nvPicPr>
          <p:cNvPr id="18434" name="Picture 2" descr="E:\135343076738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err="1" smtClean="0"/>
              <a:t>Olympiadeturm</a:t>
            </a:r>
            <a:endParaRPr lang="ru-RU" sz="4800" dirty="0"/>
          </a:p>
        </p:txBody>
      </p:sp>
      <p:pic>
        <p:nvPicPr>
          <p:cNvPr id="19458" name="Picture 2" descr="E:\450_230_135957708396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Schritt</a:t>
            </a:r>
            <a:r>
              <a:rPr lang="en-US" dirty="0" smtClean="0"/>
              <a:t> 2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Ratet</a:t>
            </a:r>
            <a:r>
              <a:rPr lang="en-US" dirty="0" smtClean="0"/>
              <a:t> </a:t>
            </a:r>
            <a:r>
              <a:rPr lang="en-US" dirty="0" err="1" smtClean="0"/>
              <a:t>welche</a:t>
            </a:r>
            <a:r>
              <a:rPr lang="en-US" dirty="0" smtClean="0"/>
              <a:t> </a:t>
            </a:r>
            <a:r>
              <a:rPr lang="en-US" dirty="0" err="1" smtClean="0"/>
              <a:t>Stadt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das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Der</a:t>
            </a:r>
            <a:r>
              <a:rPr lang="en-US" dirty="0" smtClean="0"/>
              <a:t> Berg </a:t>
            </a:r>
            <a:r>
              <a:rPr lang="en-US" dirty="0" err="1" smtClean="0"/>
              <a:t>Kikelhahn</a:t>
            </a:r>
            <a:endParaRPr lang="ru-RU" dirty="0"/>
          </a:p>
        </p:txBody>
      </p:sp>
      <p:pic>
        <p:nvPicPr>
          <p:cNvPr id="4" name="Picture 2" descr="E:\52a75dd765f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144000" cy="558924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err="1" smtClean="0"/>
              <a:t>Ilmenau</a:t>
            </a:r>
            <a:endParaRPr lang="ru-RU" sz="5400" dirty="0"/>
          </a:p>
        </p:txBody>
      </p:sp>
      <p:pic>
        <p:nvPicPr>
          <p:cNvPr id="4" name="Picture 2" descr="E:\ИНО\ilmenau-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37321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E:\berlin--1746443-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Hals-und- </a:t>
            </a:r>
            <a:r>
              <a:rPr lang="en-US" dirty="0" err="1" smtClean="0"/>
              <a:t>Beinbruch</a:t>
            </a:r>
            <a:r>
              <a:rPr lang="en-US" dirty="0" smtClean="0"/>
              <a:t>!</a:t>
            </a:r>
            <a:endParaRPr lang="ru-RU" dirty="0"/>
          </a:p>
        </p:txBody>
      </p:sp>
      <p:pic>
        <p:nvPicPr>
          <p:cNvPr id="4098" name="Picture 2" descr="E:\smayliki-privetstvie-26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16832"/>
            <a:ext cx="7056784" cy="345638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Schritt</a:t>
            </a:r>
            <a:r>
              <a:rPr lang="en-US" sz="3600" dirty="0" smtClean="0"/>
              <a:t> 3</a:t>
            </a:r>
            <a:r>
              <a:rPr lang="ru-RU" sz="3600" dirty="0" smtClean="0"/>
              <a:t>: </a:t>
            </a:r>
            <a:r>
              <a:rPr lang="en-US" sz="3600" dirty="0" err="1" smtClean="0"/>
              <a:t>Wählt</a:t>
            </a:r>
            <a:r>
              <a:rPr lang="en-US" sz="3600" dirty="0" smtClean="0"/>
              <a:t> </a:t>
            </a:r>
            <a:r>
              <a:rPr lang="en-US" sz="3600" dirty="0" err="1" smtClean="0"/>
              <a:t>bitte</a:t>
            </a:r>
            <a:r>
              <a:rPr lang="en-US" sz="3600" dirty="0" smtClean="0"/>
              <a:t> die </a:t>
            </a:r>
            <a:r>
              <a:rPr lang="en-US" sz="3600" dirty="0" err="1" smtClean="0"/>
              <a:t>richtige</a:t>
            </a:r>
            <a:r>
              <a:rPr lang="en-US" sz="3600" dirty="0" smtClean="0"/>
              <a:t> </a:t>
            </a:r>
            <a:r>
              <a:rPr lang="en-US" sz="3600" dirty="0" err="1" smtClean="0"/>
              <a:t>Antwort</a:t>
            </a:r>
            <a:r>
              <a:rPr lang="en-US" sz="3600" dirty="0" smtClean="0"/>
              <a:t>!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1. Das </a:t>
            </a:r>
            <a:r>
              <a:rPr lang="en-US" b="1" dirty="0" err="1" smtClean="0"/>
              <a:t>Nikolaiviertel</a:t>
            </a:r>
            <a:r>
              <a:rPr lang="en-US" b="1" dirty="0" smtClean="0"/>
              <a:t> </a:t>
            </a:r>
            <a:r>
              <a:rPr lang="en-US" b="1" dirty="0" err="1" smtClean="0"/>
              <a:t>ist</a:t>
            </a:r>
            <a:r>
              <a:rPr lang="en-US" b="1" dirty="0" smtClean="0"/>
              <a:t>…</a:t>
            </a:r>
          </a:p>
          <a:p>
            <a:r>
              <a:rPr lang="en-US" dirty="0" smtClean="0"/>
              <a:t>       A)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älteste</a:t>
            </a:r>
            <a:r>
              <a:rPr lang="en-US" dirty="0" smtClean="0"/>
              <a:t> </a:t>
            </a:r>
            <a:r>
              <a:rPr lang="en-US" dirty="0" err="1" smtClean="0"/>
              <a:t>Stadtteil</a:t>
            </a:r>
            <a:r>
              <a:rPr lang="en-US" dirty="0" smtClean="0"/>
              <a:t> Berlins,</a:t>
            </a:r>
          </a:p>
          <a:p>
            <a:r>
              <a:rPr lang="en-US" dirty="0" smtClean="0"/>
              <a:t>       B)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moderne</a:t>
            </a:r>
            <a:r>
              <a:rPr lang="en-US" dirty="0" smtClean="0"/>
              <a:t> </a:t>
            </a:r>
            <a:r>
              <a:rPr lang="en-US" dirty="0" err="1" smtClean="0"/>
              <a:t>Stadtteil</a:t>
            </a:r>
            <a:r>
              <a:rPr lang="en-US" dirty="0" smtClean="0"/>
              <a:t> Berlins,</a:t>
            </a:r>
          </a:p>
          <a:p>
            <a:r>
              <a:rPr lang="en-US" dirty="0" smtClean="0"/>
              <a:t>       C) das </a:t>
            </a:r>
            <a:r>
              <a:rPr lang="en-US" dirty="0" err="1" smtClean="0"/>
              <a:t>Zentrum</a:t>
            </a:r>
            <a:r>
              <a:rPr lang="en-US" dirty="0" smtClean="0"/>
              <a:t> Berlins.</a:t>
            </a:r>
          </a:p>
          <a:p>
            <a:r>
              <a:rPr lang="en-US" b="1" dirty="0" smtClean="0"/>
              <a:t>2. Auf </a:t>
            </a:r>
            <a:r>
              <a:rPr lang="en-US" b="1" dirty="0" err="1" smtClean="0"/>
              <a:t>der</a:t>
            </a:r>
            <a:r>
              <a:rPr lang="en-US" b="1" dirty="0" smtClean="0"/>
              <a:t> </a:t>
            </a:r>
            <a:r>
              <a:rPr lang="en-US" b="1" dirty="0" err="1" smtClean="0"/>
              <a:t>Museuminsel</a:t>
            </a:r>
            <a:r>
              <a:rPr lang="en-US" b="1" dirty="0" smtClean="0"/>
              <a:t> </a:t>
            </a:r>
            <a:r>
              <a:rPr lang="en-US" b="1" dirty="0" err="1" smtClean="0"/>
              <a:t>befindet</a:t>
            </a:r>
            <a:r>
              <a:rPr lang="en-US" b="1" dirty="0" smtClean="0"/>
              <a:t> </a:t>
            </a:r>
            <a:r>
              <a:rPr lang="en-US" b="1" dirty="0" err="1" smtClean="0"/>
              <a:t>sich</a:t>
            </a:r>
            <a:r>
              <a:rPr lang="en-US" b="1" dirty="0" smtClean="0"/>
              <a:t>…</a:t>
            </a:r>
          </a:p>
          <a:p>
            <a:r>
              <a:rPr lang="en-US" b="1" dirty="0" smtClean="0"/>
              <a:t>        </a:t>
            </a:r>
            <a:r>
              <a:rPr lang="en-US" dirty="0" smtClean="0"/>
              <a:t>A) 5 </a:t>
            </a:r>
            <a:r>
              <a:rPr lang="en-US" dirty="0" err="1" smtClean="0"/>
              <a:t>Museen</a:t>
            </a:r>
            <a:r>
              <a:rPr lang="en-US" dirty="0" smtClean="0"/>
              <a:t>,</a:t>
            </a:r>
          </a:p>
          <a:p>
            <a:r>
              <a:rPr lang="en-US" dirty="0" smtClean="0"/>
              <a:t>        B) 3 </a:t>
            </a:r>
            <a:r>
              <a:rPr lang="en-US" dirty="0" err="1" smtClean="0"/>
              <a:t>Museen</a:t>
            </a:r>
            <a:r>
              <a:rPr lang="en-US" dirty="0" smtClean="0"/>
              <a:t>,</a:t>
            </a:r>
          </a:p>
          <a:p>
            <a:pPr>
              <a:buNone/>
            </a:pPr>
            <a:r>
              <a:rPr lang="en-US" dirty="0" smtClean="0"/>
              <a:t>           C) 2 </a:t>
            </a:r>
            <a:r>
              <a:rPr lang="en-US" dirty="0" err="1" smtClean="0"/>
              <a:t>Museen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b="1" dirty="0" smtClean="0"/>
              <a:t>    3. Berlin </a:t>
            </a:r>
            <a:r>
              <a:rPr lang="en-US" b="1" dirty="0" err="1" smtClean="0"/>
              <a:t>liegt</a:t>
            </a:r>
            <a:r>
              <a:rPr lang="en-US" b="1" dirty="0" smtClean="0"/>
              <a:t>…</a:t>
            </a:r>
          </a:p>
          <a:p>
            <a:pPr>
              <a:buNone/>
            </a:pPr>
            <a:r>
              <a:rPr lang="en-US" b="1" dirty="0" smtClean="0"/>
              <a:t>             </a:t>
            </a:r>
            <a:r>
              <a:rPr lang="en-US" dirty="0" smtClean="0"/>
              <a:t>A) am </a:t>
            </a:r>
            <a:r>
              <a:rPr lang="en-US" dirty="0" err="1" smtClean="0"/>
              <a:t>Rhein</a:t>
            </a:r>
            <a:r>
              <a:rPr lang="en-US" dirty="0" smtClean="0"/>
              <a:t>,</a:t>
            </a:r>
          </a:p>
          <a:p>
            <a:pPr>
              <a:buNone/>
            </a:pPr>
            <a:r>
              <a:rPr lang="en-US" dirty="0" smtClean="0"/>
              <a:t>             B) an </a:t>
            </a:r>
            <a:r>
              <a:rPr lang="en-US" dirty="0" err="1" smtClean="0"/>
              <a:t>der</a:t>
            </a:r>
            <a:r>
              <a:rPr lang="en-US" dirty="0" smtClean="0"/>
              <a:t> Spree,</a:t>
            </a:r>
          </a:p>
          <a:p>
            <a:pPr>
              <a:buNone/>
            </a:pPr>
            <a:r>
              <a:rPr lang="en-US" dirty="0" smtClean="0"/>
              <a:t>             C) an </a:t>
            </a:r>
            <a:r>
              <a:rPr lang="en-US" dirty="0" err="1" smtClean="0"/>
              <a:t>der</a:t>
            </a:r>
            <a:r>
              <a:rPr lang="en-US" dirty="0" smtClean="0"/>
              <a:t> Elbe.</a:t>
            </a:r>
          </a:p>
          <a:p>
            <a:pPr>
              <a:buNone/>
            </a:pPr>
            <a:r>
              <a:rPr lang="en-US" dirty="0" smtClean="0"/>
              <a:t>     </a:t>
            </a:r>
            <a:r>
              <a:rPr lang="en-US" b="1" dirty="0" smtClean="0"/>
              <a:t>4. Das </a:t>
            </a:r>
            <a:r>
              <a:rPr lang="en-US" b="1" dirty="0" err="1" smtClean="0"/>
              <a:t>Wahrzeichen</a:t>
            </a:r>
            <a:r>
              <a:rPr lang="en-US" b="1" dirty="0" smtClean="0"/>
              <a:t> Berlins </a:t>
            </a:r>
            <a:r>
              <a:rPr lang="en-US" b="1" dirty="0" err="1" smtClean="0"/>
              <a:t>ist</a:t>
            </a:r>
            <a:r>
              <a:rPr lang="en-US" b="1" dirty="0" smtClean="0"/>
              <a:t>…</a:t>
            </a:r>
          </a:p>
          <a:p>
            <a:pPr>
              <a:buNone/>
            </a:pPr>
            <a:r>
              <a:rPr lang="en-US" b="1" dirty="0" smtClean="0"/>
              <a:t>            </a:t>
            </a:r>
            <a:r>
              <a:rPr lang="en-US" dirty="0" smtClean="0"/>
              <a:t> A) das </a:t>
            </a:r>
            <a:r>
              <a:rPr lang="en-US" dirty="0" err="1" smtClean="0"/>
              <a:t>Reichstagsgebäude</a:t>
            </a:r>
            <a:r>
              <a:rPr lang="en-US" dirty="0" smtClean="0"/>
              <a:t>,</a:t>
            </a:r>
          </a:p>
          <a:p>
            <a:pPr>
              <a:buNone/>
            </a:pPr>
            <a:r>
              <a:rPr lang="en-US" dirty="0" smtClean="0"/>
              <a:t>             B) das rote </a:t>
            </a:r>
            <a:r>
              <a:rPr lang="en-US" dirty="0" err="1" smtClean="0"/>
              <a:t>Rathaus</a:t>
            </a:r>
            <a:r>
              <a:rPr lang="en-US" dirty="0" smtClean="0"/>
              <a:t>,</a:t>
            </a:r>
          </a:p>
          <a:p>
            <a:pPr>
              <a:buNone/>
            </a:pPr>
            <a:r>
              <a:rPr lang="en-US" dirty="0" smtClean="0"/>
              <a:t>             C) das </a:t>
            </a:r>
            <a:r>
              <a:rPr lang="en-US" dirty="0" err="1" smtClean="0"/>
              <a:t>Brandenburger</a:t>
            </a:r>
            <a:r>
              <a:rPr lang="en-US" dirty="0" smtClean="0"/>
              <a:t> Tor.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ru-RU" dirty="0" smtClean="0"/>
              <a:t>Ключи1.1); 2. 2); 3. 2); 4. 3)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Schritt</a:t>
            </a:r>
            <a:r>
              <a:rPr lang="en-US" dirty="0" smtClean="0"/>
              <a:t> 4</a:t>
            </a:r>
            <a:r>
              <a:rPr lang="ru-RU" dirty="0" smtClean="0"/>
              <a:t>: </a:t>
            </a:r>
            <a:r>
              <a:rPr lang="en-US" dirty="0" err="1" smtClean="0"/>
              <a:t>Wiederholt</a:t>
            </a:r>
            <a:r>
              <a:rPr lang="en-US" dirty="0" smtClean="0"/>
              <a:t> </a:t>
            </a:r>
            <a:r>
              <a:rPr lang="en-US" dirty="0" err="1" smtClean="0"/>
              <a:t>bitte</a:t>
            </a:r>
            <a:r>
              <a:rPr lang="en-US" dirty="0" smtClean="0"/>
              <a:t>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Schritt</a:t>
            </a:r>
            <a:r>
              <a:rPr lang="en-US" dirty="0" smtClean="0"/>
              <a:t> 5</a:t>
            </a:r>
            <a:r>
              <a:rPr lang="ru-RU" dirty="0" smtClean="0"/>
              <a:t>: </a:t>
            </a:r>
            <a:r>
              <a:rPr lang="en-US" dirty="0" err="1" smtClean="0"/>
              <a:t>Ratet</a:t>
            </a:r>
            <a:r>
              <a:rPr lang="en-US" dirty="0" smtClean="0"/>
              <a:t> </a:t>
            </a:r>
            <a:r>
              <a:rPr lang="en-US" dirty="0" err="1" smtClean="0"/>
              <a:t>welcher</a:t>
            </a:r>
            <a:r>
              <a:rPr lang="en-US" dirty="0" smtClean="0"/>
              <a:t> </a:t>
            </a:r>
            <a:r>
              <a:rPr lang="en-US" dirty="0" err="1" smtClean="0"/>
              <a:t>Feiertag</a:t>
            </a:r>
            <a:r>
              <a:rPr lang="en-US" dirty="0" smtClean="0"/>
              <a:t> das </a:t>
            </a:r>
            <a:r>
              <a:rPr lang="en-US" dirty="0" err="1" smtClean="0"/>
              <a:t>ist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Schritt</a:t>
            </a:r>
            <a:r>
              <a:rPr lang="en-US" dirty="0" smtClean="0"/>
              <a:t> 6</a:t>
            </a:r>
            <a:r>
              <a:rPr lang="ru-RU" dirty="0" smtClean="0"/>
              <a:t>: </a:t>
            </a:r>
            <a:r>
              <a:rPr lang="en-US" dirty="0" err="1" smtClean="0"/>
              <a:t>Wer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das?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 </a:t>
            </a:r>
            <a:r>
              <a:rPr lang="en-US" sz="4000" dirty="0" err="1" smtClean="0"/>
              <a:t>Brüder</a:t>
            </a:r>
            <a:r>
              <a:rPr lang="en-US" sz="4000" dirty="0" smtClean="0"/>
              <a:t> Grimm</a:t>
            </a:r>
          </a:p>
          <a:p>
            <a:r>
              <a:rPr lang="en-US" sz="4000" dirty="0" smtClean="0"/>
              <a:t>2. </a:t>
            </a:r>
            <a:r>
              <a:rPr lang="en-US" sz="4000" dirty="0" err="1" smtClean="0"/>
              <a:t>Eugen</a:t>
            </a:r>
            <a:r>
              <a:rPr lang="en-US" sz="4000" dirty="0" smtClean="0"/>
              <a:t> Diesel</a:t>
            </a:r>
          </a:p>
          <a:p>
            <a:r>
              <a:rPr lang="en-US" sz="4000" dirty="0" smtClean="0"/>
              <a:t>3. W.A. Mozart</a:t>
            </a:r>
          </a:p>
          <a:p>
            <a:r>
              <a:rPr lang="en-US" sz="4000" dirty="0" smtClean="0"/>
              <a:t>4. W. Conrad </a:t>
            </a:r>
            <a:r>
              <a:rPr lang="en-US" sz="4000" dirty="0" err="1" smtClean="0"/>
              <a:t>Röntgen</a:t>
            </a:r>
            <a:r>
              <a:rPr lang="en-US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Schritt</a:t>
            </a:r>
            <a:r>
              <a:rPr lang="en-US" dirty="0" smtClean="0"/>
              <a:t> 7</a:t>
            </a:r>
            <a:r>
              <a:rPr lang="ru-RU" dirty="0" smtClean="0"/>
              <a:t>: «</a:t>
            </a:r>
            <a:r>
              <a:rPr lang="en-US" dirty="0" smtClean="0"/>
              <a:t>Grammatik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Die 1. </a:t>
            </a:r>
            <a:r>
              <a:rPr lang="en-US" dirty="0" err="1" smtClean="0"/>
              <a:t>Mannschaft</a:t>
            </a:r>
            <a:r>
              <a:rPr lang="ru-RU" dirty="0" smtClean="0"/>
              <a:t>: </a:t>
            </a:r>
            <a:endParaRPr lang="en-US" dirty="0" smtClean="0"/>
          </a:p>
          <a:p>
            <a:r>
              <a:rPr lang="en-US" dirty="0" smtClean="0"/>
              <a:t>      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habe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Sommer</a:t>
            </a:r>
            <a:r>
              <a:rPr lang="en-US" dirty="0" smtClean="0"/>
              <a:t> </a:t>
            </a:r>
            <a:r>
              <a:rPr lang="en-US" dirty="0" err="1" smtClean="0"/>
              <a:t>viel</a:t>
            </a:r>
            <a:r>
              <a:rPr lang="en-US" dirty="0" smtClean="0"/>
              <a:t> </a:t>
            </a:r>
            <a:r>
              <a:rPr lang="en-US" dirty="0" err="1" smtClean="0"/>
              <a:t>gebadet</a:t>
            </a:r>
            <a:r>
              <a:rPr lang="en-US" dirty="0" smtClean="0"/>
              <a:t> und </a:t>
            </a:r>
            <a:r>
              <a:rPr lang="en-US" dirty="0" err="1" smtClean="0"/>
              <a:t>mich</a:t>
            </a:r>
            <a:r>
              <a:rPr lang="en-US" dirty="0" smtClean="0"/>
              <a:t> </a:t>
            </a:r>
            <a:r>
              <a:rPr lang="en-US" dirty="0" err="1" smtClean="0"/>
              <a:t>gesonnt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      </a:t>
            </a: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waren</a:t>
            </a:r>
            <a:r>
              <a:rPr lang="en-US" dirty="0" smtClean="0"/>
              <a:t> 2 </a:t>
            </a:r>
            <a:r>
              <a:rPr lang="en-US" dirty="0" err="1" smtClean="0"/>
              <a:t>Monate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Ferienlager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Die 2. </a:t>
            </a:r>
            <a:r>
              <a:rPr lang="en-US" dirty="0" err="1" smtClean="0"/>
              <a:t>Mannschaft</a:t>
            </a:r>
            <a:r>
              <a:rPr lang="ru-RU" dirty="0" smtClean="0"/>
              <a:t>:</a:t>
            </a:r>
          </a:p>
          <a:p>
            <a:r>
              <a:rPr lang="ru-RU" dirty="0" smtClean="0"/>
              <a:t>      </a:t>
            </a:r>
            <a:r>
              <a:rPr lang="en-US" dirty="0" smtClean="0"/>
              <a:t> 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kann</a:t>
            </a:r>
            <a:r>
              <a:rPr lang="en-US" dirty="0" smtClean="0"/>
              <a:t> </a:t>
            </a:r>
            <a:r>
              <a:rPr lang="en-US" dirty="0" err="1" smtClean="0"/>
              <a:t>Schi</a:t>
            </a:r>
            <a:r>
              <a:rPr lang="en-US" dirty="0" smtClean="0"/>
              <a:t> und </a:t>
            </a:r>
            <a:r>
              <a:rPr lang="en-US" dirty="0" err="1" smtClean="0"/>
              <a:t>Schlittschuh</a:t>
            </a:r>
            <a:r>
              <a:rPr lang="en-US" dirty="0" smtClean="0"/>
              <a:t> </a:t>
            </a:r>
            <a:r>
              <a:rPr lang="en-US" dirty="0" err="1" smtClean="0"/>
              <a:t>laufen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       Monika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fleissig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Gymnasium </a:t>
            </a:r>
            <a:r>
              <a:rPr lang="en-US" dirty="0" err="1" smtClean="0"/>
              <a:t>lernen</a:t>
            </a:r>
            <a:r>
              <a:rPr lang="en-US" smtClean="0"/>
              <a:t>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Schritt</a:t>
            </a:r>
            <a:r>
              <a:rPr lang="en-US" dirty="0" smtClean="0"/>
              <a:t> 8</a:t>
            </a:r>
            <a:r>
              <a:rPr lang="ru-RU" dirty="0" smtClean="0"/>
              <a:t>: </a:t>
            </a:r>
            <a:r>
              <a:rPr lang="en-US" dirty="0" err="1" smtClean="0"/>
              <a:t>Welches</a:t>
            </a:r>
            <a:r>
              <a:rPr lang="en-US" dirty="0" smtClean="0"/>
              <a:t> </a:t>
            </a:r>
            <a:r>
              <a:rPr lang="en-US" dirty="0" err="1" smtClean="0"/>
              <a:t>Wort</a:t>
            </a:r>
            <a:r>
              <a:rPr lang="en-US" dirty="0" smtClean="0"/>
              <a:t> </a:t>
            </a:r>
            <a:r>
              <a:rPr lang="en-US" dirty="0" err="1" smtClean="0"/>
              <a:t>passt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in die </a:t>
            </a:r>
            <a:r>
              <a:rPr lang="en-US" dirty="0" err="1" smtClean="0"/>
              <a:t>logische</a:t>
            </a:r>
            <a:r>
              <a:rPr lang="en-US" dirty="0" smtClean="0"/>
              <a:t> </a:t>
            </a:r>
            <a:r>
              <a:rPr lang="en-US" dirty="0" err="1" smtClean="0"/>
              <a:t>Reihe</a:t>
            </a:r>
            <a:r>
              <a:rPr lang="en-US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1) die Elbe, die Oder, die </a:t>
            </a:r>
            <a:r>
              <a:rPr lang="en-US" sz="3600" dirty="0" err="1" smtClean="0"/>
              <a:t>Donau</a:t>
            </a:r>
            <a:r>
              <a:rPr lang="en-US" sz="3600" dirty="0" smtClean="0"/>
              <a:t>, </a:t>
            </a:r>
            <a:r>
              <a:rPr lang="en-US" sz="3600" dirty="0" err="1" smtClean="0"/>
              <a:t>der</a:t>
            </a:r>
            <a:r>
              <a:rPr lang="en-US" sz="3600" dirty="0" smtClean="0"/>
              <a:t> Bodensee, </a:t>
            </a:r>
            <a:r>
              <a:rPr lang="en-US" sz="3600" dirty="0" err="1" smtClean="0"/>
              <a:t>der</a:t>
            </a:r>
            <a:r>
              <a:rPr lang="en-US" sz="3600" dirty="0" smtClean="0"/>
              <a:t> </a:t>
            </a:r>
            <a:r>
              <a:rPr lang="en-US" sz="3600" dirty="0" err="1" smtClean="0"/>
              <a:t>Rhein</a:t>
            </a:r>
            <a:r>
              <a:rPr lang="en-US" sz="3600" dirty="0" smtClean="0"/>
              <a:t>.</a:t>
            </a:r>
          </a:p>
          <a:p>
            <a:r>
              <a:rPr lang="en-US" sz="3600" dirty="0" smtClean="0"/>
              <a:t>1) das Erzgebirge, </a:t>
            </a:r>
            <a:r>
              <a:rPr lang="en-US" sz="3600" dirty="0" err="1" smtClean="0"/>
              <a:t>der</a:t>
            </a:r>
            <a:r>
              <a:rPr lang="en-US" sz="3600" dirty="0" smtClean="0"/>
              <a:t> Harz, </a:t>
            </a:r>
            <a:r>
              <a:rPr lang="en-US" sz="3600" dirty="0" err="1" smtClean="0"/>
              <a:t>der</a:t>
            </a:r>
            <a:r>
              <a:rPr lang="en-US" sz="3600" dirty="0" smtClean="0"/>
              <a:t> </a:t>
            </a:r>
            <a:r>
              <a:rPr lang="en-US" sz="3600" dirty="0" err="1" smtClean="0"/>
              <a:t>Thüringer</a:t>
            </a:r>
            <a:r>
              <a:rPr lang="en-US" sz="3600" dirty="0" smtClean="0"/>
              <a:t> Wald, die </a:t>
            </a:r>
            <a:r>
              <a:rPr lang="en-US" sz="3600" dirty="0" err="1" smtClean="0"/>
              <a:t>Nordsee</a:t>
            </a:r>
            <a:r>
              <a:rPr lang="en-US" sz="3600" dirty="0" smtClean="0"/>
              <a:t>, </a:t>
            </a:r>
            <a:r>
              <a:rPr lang="en-US" sz="3600" dirty="0" err="1" smtClean="0"/>
              <a:t>der</a:t>
            </a:r>
            <a:r>
              <a:rPr lang="en-US" sz="3600" dirty="0" smtClean="0"/>
              <a:t> </a:t>
            </a:r>
            <a:r>
              <a:rPr lang="en-US" sz="3600" dirty="0" err="1" smtClean="0"/>
              <a:t>Schwarzwald</a:t>
            </a:r>
            <a:r>
              <a:rPr lang="en-US" sz="3600" dirty="0" smtClean="0"/>
              <a:t>.</a:t>
            </a:r>
            <a:endParaRPr lang="ru-RU" sz="36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Schritt</a:t>
            </a:r>
            <a:r>
              <a:rPr lang="en-US" dirty="0" smtClean="0"/>
              <a:t> 9</a:t>
            </a:r>
            <a:r>
              <a:rPr lang="ru-RU" dirty="0" smtClean="0"/>
              <a:t>:</a:t>
            </a:r>
            <a:r>
              <a:rPr lang="en-US" dirty="0" smtClean="0"/>
              <a:t> Was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Sehenswürdigkeit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das?</a:t>
            </a:r>
            <a:endParaRPr lang="ru-RU" dirty="0"/>
          </a:p>
        </p:txBody>
      </p:sp>
      <p:pic>
        <p:nvPicPr>
          <p:cNvPr id="1026" name="Picture 2" descr="E:\jemocii_44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916832"/>
            <a:ext cx="5544615" cy="417646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Kölner</a:t>
            </a:r>
            <a:r>
              <a:rPr lang="en-US" dirty="0" smtClean="0"/>
              <a:t> Dom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E:\14743_pl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pPr algn="ctr"/>
            <a:r>
              <a:rPr lang="en-US" dirty="0" err="1" smtClean="0"/>
              <a:t>Zwinger</a:t>
            </a:r>
            <a:endParaRPr lang="ru-RU" dirty="0"/>
          </a:p>
        </p:txBody>
      </p:sp>
      <p:pic>
        <p:nvPicPr>
          <p:cNvPr id="4098" name="Picture 2" descr="E:\ИНО\Достопримечательности\дворцовый собор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4495800" cy="5733256"/>
          </a:xfrm>
          <a:prstGeom prst="rect">
            <a:avLst/>
          </a:prstGeom>
          <a:noFill/>
        </p:spPr>
      </p:pic>
      <p:pic>
        <p:nvPicPr>
          <p:cNvPr id="4099" name="Picture 3" descr="E:\ИНО\Достопримечательности\дворцовый собор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124744"/>
            <a:ext cx="4644008" cy="573325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ИНО\Флаг Германии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4248472" cy="4752528"/>
          </a:xfrm>
          <a:prstGeom prst="rect">
            <a:avLst/>
          </a:prstGeom>
          <a:noFill/>
        </p:spPr>
      </p:pic>
      <p:pic>
        <p:nvPicPr>
          <p:cNvPr id="1027" name="Picture 3" descr="E:\Картинки к зачетному уроку\s403054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114" y="1340768"/>
            <a:ext cx="3891349" cy="446449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E:\12386-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85242"/>
          </a:xfrm>
        </p:spPr>
        <p:txBody>
          <a:bodyPr/>
          <a:lstStyle/>
          <a:p>
            <a:r>
              <a:rPr lang="en-US" dirty="0" err="1" smtClean="0"/>
              <a:t>Pergamonmuseum</a:t>
            </a:r>
            <a:endParaRPr lang="ru-RU" dirty="0"/>
          </a:p>
        </p:txBody>
      </p:sp>
      <p:pic>
        <p:nvPicPr>
          <p:cNvPr id="10242" name="Picture 2" descr="E:\ИНО\Достопримечательности\музей пергамски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44000" cy="580526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Nationalgalerie</a:t>
            </a:r>
            <a:endParaRPr lang="ru-RU" dirty="0"/>
          </a:p>
        </p:txBody>
      </p:sp>
      <p:pic>
        <p:nvPicPr>
          <p:cNvPr id="11266" name="Picture 2" descr="E:\ИНО\Достопримечательности\старая национальна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pPr algn="ctr"/>
            <a:r>
              <a:rPr lang="en-US" dirty="0" err="1" smtClean="0"/>
              <a:t>Bodemuseum</a:t>
            </a:r>
            <a:endParaRPr lang="ru-RU" dirty="0"/>
          </a:p>
        </p:txBody>
      </p:sp>
      <p:pic>
        <p:nvPicPr>
          <p:cNvPr id="12290" name="Picture 2" descr="E:\ИНО\Достопримечательности\бод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5877271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en-US" dirty="0" err="1" smtClean="0"/>
              <a:t>Beethovensmuseum</a:t>
            </a:r>
            <a:endParaRPr lang="ru-RU" dirty="0"/>
          </a:p>
        </p:txBody>
      </p:sp>
      <p:pic>
        <p:nvPicPr>
          <p:cNvPr id="13314" name="Picture 2" descr="E:\9638_362x2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err="1" smtClean="0"/>
              <a:t>Schritt</a:t>
            </a:r>
            <a:r>
              <a:rPr lang="en-US" dirty="0" smtClean="0"/>
              <a:t> 10</a:t>
            </a:r>
            <a:r>
              <a:rPr lang="ru-RU" dirty="0" smtClean="0"/>
              <a:t>: </a:t>
            </a:r>
            <a:r>
              <a:rPr lang="en-US" dirty="0" err="1" smtClean="0"/>
              <a:t>Berühmte</a:t>
            </a:r>
            <a:r>
              <a:rPr lang="en-US" dirty="0" smtClean="0"/>
              <a:t> deutsche </a:t>
            </a:r>
            <a:r>
              <a:rPr lang="en-US" dirty="0" err="1" smtClean="0"/>
              <a:t>Dichter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/>
              <a:t>Johann Goethe</a:t>
            </a:r>
            <a:endParaRPr lang="ru-RU" dirty="0"/>
          </a:p>
        </p:txBody>
      </p:sp>
      <p:pic>
        <p:nvPicPr>
          <p:cNvPr id="15362" name="Picture 2" descr="E:\ma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025650"/>
            <a:ext cx="4499991" cy="48323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Heinrich Heine</a:t>
            </a:r>
            <a:endParaRPr lang="ru-RU" dirty="0"/>
          </a:p>
        </p:txBody>
      </p:sp>
      <p:pic>
        <p:nvPicPr>
          <p:cNvPr id="16386" name="Picture 2" descr="E:\heine_1_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700808"/>
            <a:ext cx="4176464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Yogann</a:t>
            </a:r>
            <a:r>
              <a:rPr lang="en-US" b="1" dirty="0" smtClean="0"/>
              <a:t> </a:t>
            </a:r>
            <a:r>
              <a:rPr lang="en-US" b="1" dirty="0" err="1" smtClean="0"/>
              <a:t>Fridrih</a:t>
            </a:r>
            <a:r>
              <a:rPr lang="en-US" b="1" dirty="0" smtClean="0"/>
              <a:t> </a:t>
            </a:r>
            <a:r>
              <a:rPr lang="en-US" b="1" dirty="0" err="1" smtClean="0"/>
              <a:t>Shiller</a:t>
            </a:r>
            <a:endParaRPr lang="ru-RU" dirty="0"/>
          </a:p>
        </p:txBody>
      </p:sp>
      <p:pic>
        <p:nvPicPr>
          <p:cNvPr id="18434" name="Picture 2" descr="E:\mai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772816"/>
            <a:ext cx="4248472" cy="453908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Schritt</a:t>
            </a:r>
            <a:r>
              <a:rPr lang="en-US" dirty="0" smtClean="0"/>
              <a:t> 11</a:t>
            </a:r>
            <a:r>
              <a:rPr lang="ru-RU" dirty="0" smtClean="0"/>
              <a:t>: </a:t>
            </a:r>
            <a:r>
              <a:rPr lang="en-US" dirty="0" err="1" smtClean="0"/>
              <a:t>Landschaft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Dieser</a:t>
            </a:r>
            <a:r>
              <a:rPr lang="en-US" dirty="0" smtClean="0"/>
              <a:t> </a:t>
            </a:r>
            <a:r>
              <a:rPr lang="en-US" dirty="0" err="1" smtClean="0"/>
              <a:t>Fluss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längste</a:t>
            </a:r>
            <a:r>
              <a:rPr lang="en-US" dirty="0" smtClean="0"/>
              <a:t> </a:t>
            </a:r>
            <a:r>
              <a:rPr lang="en-US" dirty="0" err="1" smtClean="0"/>
              <a:t>Fluss</a:t>
            </a:r>
            <a:r>
              <a:rPr lang="en-US" dirty="0" smtClean="0"/>
              <a:t> </a:t>
            </a:r>
            <a:r>
              <a:rPr lang="en-US" dirty="0" err="1" smtClean="0"/>
              <a:t>Europas</a:t>
            </a:r>
            <a:r>
              <a:rPr lang="en-US" dirty="0" smtClean="0"/>
              <a:t>.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fast 1300 Kilometer lang.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kommt</a:t>
            </a:r>
            <a:r>
              <a:rPr lang="en-US" dirty="0" smtClean="0"/>
              <a:t> </a:t>
            </a:r>
            <a:r>
              <a:rPr lang="en-US" dirty="0" err="1" smtClean="0"/>
              <a:t>aus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Schweiz</a:t>
            </a:r>
            <a:r>
              <a:rPr lang="en-US" dirty="0" smtClean="0"/>
              <a:t>.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fließt</a:t>
            </a:r>
            <a:r>
              <a:rPr lang="en-US" dirty="0" smtClean="0"/>
              <a:t> </a:t>
            </a:r>
            <a:r>
              <a:rPr lang="en-US" dirty="0" err="1" smtClean="0"/>
              <a:t>durch</a:t>
            </a:r>
            <a:r>
              <a:rPr lang="en-US" dirty="0" smtClean="0"/>
              <a:t> den Bodensee und </a:t>
            </a:r>
            <a:r>
              <a:rPr lang="en-US" dirty="0" err="1" smtClean="0"/>
              <a:t>dann</a:t>
            </a:r>
            <a:r>
              <a:rPr lang="en-US" dirty="0" smtClean="0"/>
              <a:t> von Basel (</a:t>
            </a:r>
            <a:r>
              <a:rPr lang="en-US" dirty="0" err="1" smtClean="0"/>
              <a:t>Schweiz</a:t>
            </a:r>
            <a:r>
              <a:rPr lang="en-US" dirty="0" smtClean="0"/>
              <a:t>) </a:t>
            </a:r>
            <a:r>
              <a:rPr lang="en-US" dirty="0" err="1" smtClean="0"/>
              <a:t>nach</a:t>
            </a:r>
            <a:r>
              <a:rPr lang="en-US" dirty="0" smtClean="0"/>
              <a:t> </a:t>
            </a:r>
            <a:r>
              <a:rPr lang="en-US" dirty="0" err="1" smtClean="0"/>
              <a:t>Norden</a:t>
            </a:r>
            <a:r>
              <a:rPr lang="en-US" dirty="0" smtClean="0"/>
              <a:t>.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Schweiz</a:t>
            </a:r>
            <a:r>
              <a:rPr lang="en-US" dirty="0" smtClean="0"/>
              <a:t> und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Frankreich</a:t>
            </a:r>
            <a:r>
              <a:rPr lang="en-US" dirty="0" smtClean="0"/>
              <a:t> </a:t>
            </a:r>
            <a:r>
              <a:rPr lang="en-US" dirty="0" err="1" smtClean="0"/>
              <a:t>bildet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die </a:t>
            </a:r>
            <a:r>
              <a:rPr lang="en-US" dirty="0" err="1" smtClean="0"/>
              <a:t>natürliche</a:t>
            </a:r>
            <a:r>
              <a:rPr lang="en-US" dirty="0" smtClean="0"/>
              <a:t> </a:t>
            </a:r>
            <a:r>
              <a:rPr lang="en-US" dirty="0" err="1" smtClean="0"/>
              <a:t>Grenze</a:t>
            </a:r>
            <a:r>
              <a:rPr lang="en-US" dirty="0" smtClean="0"/>
              <a:t>.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fließt</a:t>
            </a:r>
            <a:r>
              <a:rPr lang="en-US" dirty="0" smtClean="0"/>
              <a:t> an  </a:t>
            </a:r>
            <a:r>
              <a:rPr lang="en-US" dirty="0" err="1" smtClean="0"/>
              <a:t>Straßburg</a:t>
            </a:r>
            <a:r>
              <a:rPr lang="en-US" dirty="0" smtClean="0"/>
              <a:t>, Mainz, Bonn, Köln und Düsseldorf </a:t>
            </a:r>
            <a:r>
              <a:rPr lang="en-US" dirty="0" err="1" smtClean="0"/>
              <a:t>vorbei</a:t>
            </a:r>
            <a:r>
              <a:rPr lang="en-US" dirty="0" smtClean="0"/>
              <a:t> und </a:t>
            </a:r>
            <a:r>
              <a:rPr lang="en-US" dirty="0" err="1" smtClean="0"/>
              <a:t>durch</a:t>
            </a:r>
            <a:r>
              <a:rPr lang="en-US" dirty="0" smtClean="0"/>
              <a:t> Holland </a:t>
            </a:r>
            <a:r>
              <a:rPr lang="en-US" dirty="0" err="1" smtClean="0"/>
              <a:t>zur</a:t>
            </a:r>
            <a:r>
              <a:rPr lang="en-US" dirty="0" smtClean="0"/>
              <a:t> </a:t>
            </a:r>
            <a:r>
              <a:rPr lang="en-US" dirty="0" err="1" smtClean="0"/>
              <a:t>Nordsee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20483" name="Picture 3" descr="E:\02bin_-www_turistevropa_ru_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340768"/>
            <a:ext cx="4320480" cy="51845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Картинки к зачетному уроку\13799832091137993472289979-i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Schritt</a:t>
            </a:r>
            <a:r>
              <a:rPr lang="en-US" dirty="0" smtClean="0"/>
              <a:t> 1</a:t>
            </a:r>
            <a:r>
              <a:rPr lang="ru-RU" dirty="0" smtClean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heisst</a:t>
            </a:r>
            <a:r>
              <a:rPr lang="en-US" dirty="0" smtClean="0"/>
              <a:t> </a:t>
            </a:r>
            <a:r>
              <a:rPr lang="en-US" dirty="0" err="1" smtClean="0"/>
              <a:t>diese</a:t>
            </a:r>
            <a:r>
              <a:rPr lang="en-US" dirty="0" smtClean="0"/>
              <a:t> </a:t>
            </a:r>
            <a:r>
              <a:rPr lang="en-US" dirty="0" err="1" smtClean="0"/>
              <a:t>Stadt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3074" name="Picture 2" descr="E:\jemocii_44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1" y="1844824"/>
            <a:ext cx="6408712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Köln</a:t>
            </a:r>
            <a:endParaRPr lang="ru-RU" sz="5400" dirty="0"/>
          </a:p>
        </p:txBody>
      </p:sp>
      <p:pic>
        <p:nvPicPr>
          <p:cNvPr id="5122" name="Picture 2" descr="E:\398779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144000" cy="530120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Bremen</a:t>
            </a:r>
            <a:endParaRPr lang="ru-RU" dirty="0"/>
          </a:p>
        </p:txBody>
      </p:sp>
      <p:pic>
        <p:nvPicPr>
          <p:cNvPr id="10242" name="Picture 2" descr="E:\ИНО\Бремен!!!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44000" cy="616530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Weimer</a:t>
            </a:r>
            <a:endParaRPr lang="ru-RU" sz="6000" dirty="0"/>
          </a:p>
        </p:txBody>
      </p:sp>
      <p:pic>
        <p:nvPicPr>
          <p:cNvPr id="12290" name="Picture 2" descr="E:\12386-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37321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Leipzig</a:t>
            </a:r>
            <a:endParaRPr lang="ru-RU" sz="5400" dirty="0"/>
          </a:p>
        </p:txBody>
      </p:sp>
      <p:pic>
        <p:nvPicPr>
          <p:cNvPr id="8194" name="Picture 2" descr="E:\Картинки к зачетному уроку\leipzig--1817680-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9144000" cy="530120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676</TotalTime>
  <Words>407</Words>
  <Application>Microsoft Office PowerPoint</Application>
  <PresentationFormat>Экран (4:3)</PresentationFormat>
  <Paragraphs>65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2" baseType="lpstr">
      <vt:lpstr>Century Gothic</vt:lpstr>
      <vt:lpstr>Verdana</vt:lpstr>
      <vt:lpstr>Wingdings 2</vt:lpstr>
      <vt:lpstr>Яркая</vt:lpstr>
      <vt:lpstr>Treppe des Triumpfs!</vt:lpstr>
      <vt:lpstr>Hals-und- Beinbruch!</vt:lpstr>
      <vt:lpstr>Презентация PowerPoint</vt:lpstr>
      <vt:lpstr>Презентация PowerPoint</vt:lpstr>
      <vt:lpstr>Schritt 1: Wie heisst diese Stadt?</vt:lpstr>
      <vt:lpstr>Köln</vt:lpstr>
      <vt:lpstr>Bremen</vt:lpstr>
      <vt:lpstr>Weimer</vt:lpstr>
      <vt:lpstr>Leipzig</vt:lpstr>
      <vt:lpstr>Nürnberg</vt:lpstr>
      <vt:lpstr>Презентация PowerPoint</vt:lpstr>
      <vt:lpstr>Das Verkehrsmuseum</vt:lpstr>
      <vt:lpstr>München. Frauenkirche.</vt:lpstr>
      <vt:lpstr>Mariekirche</vt:lpstr>
      <vt:lpstr>Olympiadeturm</vt:lpstr>
      <vt:lpstr>Schritt 2: Ratet welche Stadt ist das?</vt:lpstr>
      <vt:lpstr>Der Berg Kikelhahn</vt:lpstr>
      <vt:lpstr>Ilmenau</vt:lpstr>
      <vt:lpstr>Презентация PowerPoint</vt:lpstr>
      <vt:lpstr>Schritt 3: Wählt bitte die richtige Antwort!</vt:lpstr>
      <vt:lpstr>Презентация PowerPoint</vt:lpstr>
      <vt:lpstr>Schritt 4: Wiederholt bitte!</vt:lpstr>
      <vt:lpstr>Schritt 5: Ratet welcher Feiertag das ist?</vt:lpstr>
      <vt:lpstr>Schritt 6: Wer ist das?</vt:lpstr>
      <vt:lpstr>Schritt 7: «Grammatik»</vt:lpstr>
      <vt:lpstr>Schritt 8: Welches Wort passt nicht in die logische Reihe?</vt:lpstr>
      <vt:lpstr>Schritt 9: Was für eine Sehenswürdigkeit ist das?</vt:lpstr>
      <vt:lpstr>Kölner Dom</vt:lpstr>
      <vt:lpstr>Zwinger</vt:lpstr>
      <vt:lpstr>Презентация PowerPoint</vt:lpstr>
      <vt:lpstr>Pergamonmuseum</vt:lpstr>
      <vt:lpstr>Die Nationalgalerie</vt:lpstr>
      <vt:lpstr>Bodemuseum</vt:lpstr>
      <vt:lpstr>Beethovensmuseum</vt:lpstr>
      <vt:lpstr>   Schritt 10: Berühmte deutsche Dichter  Johann Goethe</vt:lpstr>
      <vt:lpstr>Heinrich Heine</vt:lpstr>
      <vt:lpstr>Yogann Fridrih Shiller</vt:lpstr>
      <vt:lpstr>Schritt 11: Landschaft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Treppe des Triumpfs!</dc:title>
  <dc:creator>наталья</dc:creator>
  <cp:lastModifiedBy>user</cp:lastModifiedBy>
  <cp:revision>48</cp:revision>
  <dcterms:created xsi:type="dcterms:W3CDTF">2014-04-25T06:04:15Z</dcterms:created>
  <dcterms:modified xsi:type="dcterms:W3CDTF">2020-01-04T16:11:50Z</dcterms:modified>
</cp:coreProperties>
</file>