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052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942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7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0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065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41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15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7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15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2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E996BFA-69FE-43A1-BB7A-09AD923D5A39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6F336BF-2934-4FD4-95A7-98F357DF4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2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40327"/>
            <a:ext cx="9144000" cy="471747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81" y="295830"/>
            <a:ext cx="10695709" cy="5566529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4" name="Прямоугольник 3"/>
          <p:cNvSpPr/>
          <p:nvPr/>
        </p:nvSpPr>
        <p:spPr>
          <a:xfrm>
            <a:off x="2036617" y="1287482"/>
            <a:ext cx="81187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«Дорогие друзья! Я обращаюсь к вам с просьбой о помощи!</a:t>
            </a:r>
          </a:p>
          <a:p>
            <a:r>
              <a:rPr lang="ru-RU" sz="2800" dirty="0"/>
              <a:t>К нам в лес попали люди, которые не знают правил поведения на природе и не понимают их важность. Они натворили много бед! Пострадали рыбки в речке, </a:t>
            </a:r>
            <a:r>
              <a:rPr lang="ru-RU" sz="2800" dirty="0" err="1"/>
              <a:t>муравьишки</a:t>
            </a:r>
            <a:r>
              <a:rPr lang="ru-RU" sz="2800" dirty="0"/>
              <a:t> среди сосен и другие зверята в лесу. Помогите навести порядок, спасите братьев ваших меньших!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Матушка </a:t>
            </a:r>
            <a:r>
              <a:rPr lang="ru-RU" sz="2800" dirty="0"/>
              <a:t>природа» </a:t>
            </a:r>
          </a:p>
        </p:txBody>
      </p:sp>
    </p:spTree>
    <p:extLst>
      <p:ext uri="{BB962C8B-B14F-4D97-AF65-F5344CB8AC3E}">
        <p14:creationId xmlns:p14="http://schemas.microsoft.com/office/powerpoint/2010/main" val="322336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ЭКРАНЕ ПОЯВЛЯЕТСЯ КАРТИНКА ЛЕСА.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79401"/>
            <a:ext cx="10482471" cy="614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51" y="266469"/>
            <a:ext cx="5949465" cy="48920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15" y="266469"/>
            <a:ext cx="4748293" cy="517198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74" y="3354082"/>
            <a:ext cx="5171084" cy="3400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24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Веселые рыбки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19" y="609600"/>
            <a:ext cx="10806631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ЭКРАНЕ ПОЯВЛЯЕТСЯ МУРАВЕЙ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35" y="355600"/>
            <a:ext cx="9258599" cy="593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Разрушенный муравейник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43" y="609600"/>
            <a:ext cx="9571728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904" y="609600"/>
            <a:ext cx="6015061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6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(Изображение леса в мусоре)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43" y="304800"/>
            <a:ext cx="10659183" cy="624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63" y="609600"/>
            <a:ext cx="11506994" cy="5511800"/>
          </a:xfrm>
        </p:spPr>
      </p:pic>
      <p:sp>
        <p:nvSpPr>
          <p:cNvPr id="7" name="Прямоугольник 6"/>
          <p:cNvSpPr/>
          <p:nvPr/>
        </p:nvSpPr>
        <p:spPr>
          <a:xfrm>
            <a:off x="2133600" y="1676400"/>
            <a:ext cx="7975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«</a:t>
            </a:r>
            <a:r>
              <a:rPr lang="ru-RU" sz="2800" dirty="0">
                <a:cs typeface="Times New Roman" panose="02020603050405020304" pitchFamily="18" charset="0"/>
              </a:rPr>
              <a:t>Дорогие ребята, спасибо вам за помощь! Вы навели порядок в нашем лесу и позаботились о моих детях! Теперь я вижу, что вы мои настоящие друзья. Я официально назначаю вас защитниками природы и высылаю вам эмблемы. До новых встреч!</a:t>
            </a:r>
          </a:p>
          <a:p>
            <a:r>
              <a:rPr lang="ru-RU" sz="2800" dirty="0" smtClean="0">
                <a:cs typeface="Times New Roman" panose="02020603050405020304" pitchFamily="18" charset="0"/>
              </a:rPr>
              <a:t>                                                        Матушка </a:t>
            </a:r>
            <a:r>
              <a:rPr lang="ru-RU" sz="2800" dirty="0">
                <a:cs typeface="Times New Roman" panose="02020603050405020304" pitchFamily="18" charset="0"/>
              </a:rPr>
              <a:t>Природа»</a:t>
            </a:r>
          </a:p>
        </p:txBody>
      </p:sp>
    </p:spTree>
    <p:extLst>
      <p:ext uri="{BB962C8B-B14F-4D97-AF65-F5344CB8AC3E}">
        <p14:creationId xmlns:p14="http://schemas.microsoft.com/office/powerpoint/2010/main" val="352671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66</TotalTime>
  <Words>135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Любава</dc:creator>
  <cp:lastModifiedBy>Любава</cp:lastModifiedBy>
  <cp:revision>8</cp:revision>
  <dcterms:created xsi:type="dcterms:W3CDTF">2019-02-01T18:09:06Z</dcterms:created>
  <dcterms:modified xsi:type="dcterms:W3CDTF">2019-02-03T16:07:14Z</dcterms:modified>
</cp:coreProperties>
</file>