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72" r:id="rId3"/>
    <p:sldId id="274" r:id="rId4"/>
    <p:sldId id="277" r:id="rId5"/>
    <p:sldId id="276" r:id="rId6"/>
    <p:sldId id="279" r:id="rId7"/>
    <p:sldId id="280" r:id="rId8"/>
    <p:sldId id="281" r:id="rId9"/>
    <p:sldId id="284" r:id="rId10"/>
    <p:sldId id="282" r:id="rId11"/>
    <p:sldId id="283" r:id="rId12"/>
    <p:sldId id="257" r:id="rId13"/>
    <p:sldId id="263" r:id="rId14"/>
    <p:sldId id="268" r:id="rId15"/>
    <p:sldId id="260" r:id="rId16"/>
    <p:sldId id="285" r:id="rId17"/>
    <p:sldId id="264" r:id="rId18"/>
    <p:sldId id="267" r:id="rId19"/>
    <p:sldId id="270" r:id="rId20"/>
    <p:sldId id="286" r:id="rId21"/>
    <p:sldId id="291" r:id="rId22"/>
    <p:sldId id="294" r:id="rId23"/>
    <p:sldId id="288" r:id="rId24"/>
    <p:sldId id="289" r:id="rId25"/>
    <p:sldId id="290" r:id="rId26"/>
    <p:sldId id="293" r:id="rId27"/>
    <p:sldId id="266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608" autoAdjust="0"/>
    <p:restoredTop sz="86422" autoAdjust="0"/>
  </p:normalViewPr>
  <p:slideViewPr>
    <p:cSldViewPr>
      <p:cViewPr>
        <p:scale>
          <a:sx n="73" d="100"/>
          <a:sy n="73" d="100"/>
        </p:scale>
        <p:origin x="-42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4" d="100"/>
        <a:sy n="54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29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62531-9073-4D3C-92F6-A7299C9F6278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D8E402-288B-40E0-954C-E5F27BD031A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0428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8E402-288B-40E0-954C-E5F27BD031AE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6340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D8E402-288B-40E0-954C-E5F27BD031AE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607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820BF8-F6A8-43AF-9551-1DFFB80AB78F}" type="datetimeFigureOut">
              <a:rPr lang="ru-RU" smtClean="0"/>
              <a:t>04.01.2020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7C28E25-B9C4-49F0-8E2B-A0A82E05225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162306">
            <a:off x="1429872" y="1846714"/>
            <a:ext cx="7107089" cy="4268677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       </a:t>
            </a:r>
            <a:b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40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	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«Осень золотая«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проектной деятельности </a:t>
            </a:r>
            <a:br>
              <a:rPr lang="ru-RU" sz="31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 первой младшей группе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/>
              <a:t> </a:t>
            </a:r>
            <a:r>
              <a:rPr lang="ru-RU" sz="3200" dirty="0" smtClean="0"/>
              <a:t>                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800" b="1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ирюкова С.А.</a:t>
            </a:r>
            <a:br>
              <a:rPr lang="ru-RU" sz="28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               Ноябрь 2019 г.</a:t>
            </a:r>
            <a:endParaRPr lang="ru-RU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146895">
            <a:off x="139342" y="816908"/>
            <a:ext cx="8533301" cy="1030687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ЦРР – Д/САД №11 «Буратино» корпус №2 «Звёздочка»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846392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136904" cy="4772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        </a:t>
            </a:r>
            <a:r>
              <a:rPr lang="ru-RU" sz="2700" cap="none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 – заключительный</a:t>
            </a: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выставки детских рисунков: «Дождик капает кап – кап», «Листья падают»; «Осенняя красота»;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выставки детских поделок из пластилина: «</a:t>
            </a:r>
            <a:r>
              <a:rPr lang="ru-RU" sz="27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гуречик», «Осенний лес»;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Папка – передвижка «Здравствуй, осень!»;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Итоговое мероприятие для детей: «Осенний утренник!»;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Презентация проекта, фотоотчет.</a:t>
            </a:r>
            <a:endParaRPr lang="ru-RU" sz="27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708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2007" y="404664"/>
            <a:ext cx="8440473" cy="561662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Используемая литература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О.А. Соломенникова. Экологическое воспитание в детском саду. Программа и методические рекомендации. Для занятий с детьми 2-7 лет 2009г.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Н.Ф. Губанова. Развитие игровой деятельности. Система работы в первой младшей группе детского сада.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В.В. Гербова. Занятия по развитию речи в первой младшей группе детского сада.</a:t>
            </a:r>
            <a:b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Интернет – ресурсы.</a:t>
            </a:r>
            <a:endParaRPr lang="ru-RU" b="1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792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5" y="260648"/>
            <a:ext cx="3744415" cy="2304256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Беседы: «Осень в гости к нам пришла»;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«Какая сегодня погода?»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 рассказов  и стихов об осени;</a:t>
            </a:r>
            <a:b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русских народных сказок: «Репка», «Вершки  и корешки»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3284985"/>
            <a:ext cx="2880320" cy="3192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4" y="613506"/>
            <a:ext cx="4680520" cy="54238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290923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7200800" cy="64807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Рассматривание картин об осени</a:t>
            </a: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					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User\Desktop\дети 19-20\P105036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3557682"/>
            <a:ext cx="2881883" cy="30689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дети 19-20\P105040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09410"/>
            <a:ext cx="3564396" cy="24482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8" name="Picture 6" descr="C:\Users\User\Desktop\дети 19-20\IMG_20191022_16241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48" y="1088193"/>
            <a:ext cx="2808312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9" name="Picture 7" descr="C:\Users\User\Desktop\дети 19-20\IMG_20191022_16220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5" y="3339873"/>
            <a:ext cx="2952329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645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2709" y="373864"/>
            <a:ext cx="3336432" cy="96579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трудом дворника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C:\Users\User\Desktop\дети 19-20\IMG_20191112_10555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24096"/>
            <a:ext cx="2592288" cy="309634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esktop\дети 19-20\IMG_20191112_10555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932005"/>
            <a:ext cx="3564396" cy="44644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дети 19-20\IMG_20191112_1151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3600400" cy="374441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дети 19-20\IMG_20191114_10023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45633"/>
            <a:ext cx="1872208" cy="209045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92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116631"/>
            <a:ext cx="3888432" cy="1368151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Подвижная игра	</a:t>
            </a:r>
            <a:r>
              <a:rPr lang="ru-RU" sz="2800" dirty="0" smtClean="0"/>
              <a:t>   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«Солнышко и  	дождик»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User\Desktop\дети 19-20\P105041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199398"/>
            <a:ext cx="3456384" cy="2776216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176971"/>
            <a:ext cx="4017467" cy="3088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074" name="Picture 2" descr="C:\Users\User\Desktop\дети 19-20\IMG_20191025_09484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484783"/>
            <a:ext cx="3797887" cy="49337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riblet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0819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621" y="404664"/>
            <a:ext cx="2852219" cy="89378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«Перепрыгни через лужу»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User\Desktop\дети 19-20\IMG_20191113_16145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002" y="2348880"/>
            <a:ext cx="2348163" cy="30603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дети 19-20\IMG_20191114_1100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190352"/>
            <a:ext cx="3384376" cy="47165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дети 19-20\IMG_20191114_11002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655" y="3356992"/>
            <a:ext cx="2448272" cy="302433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дети 19-20\IMG_20191114_11002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39" y="476672"/>
            <a:ext cx="2160687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645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		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листочки»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User\Desktop\дети 19-20\P105048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294" y="1988840"/>
            <a:ext cx="4270690" cy="352839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дети 19-20\P105047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988840"/>
            <a:ext cx="4104456" cy="35283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7830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457200"/>
            <a:ext cx="4920608" cy="210770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из       	пластилина 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«Осенний лес»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3" descr="C:\Users\User\Desktop\дети 19-20\P105054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554" y="3356993"/>
            <a:ext cx="4440494" cy="280831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User\Desktop\дети 19-20\P105054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960440" cy="2640293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esktop\дети 19-20\P105055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1" y="2348880"/>
            <a:ext cx="3690339" cy="4176464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32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5760641" cy="64807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Лепка «Огуречик»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дети 19-20\IMG_20191029_09194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412" y="3732857"/>
            <a:ext cx="2035306" cy="2374234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дети 19-20\IMG_20191029_09195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655332"/>
            <a:ext cx="2016224" cy="2430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дети 19-20\IMG_20191029_09142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204" y="655332"/>
            <a:ext cx="2101547" cy="24309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дети 19-20\IMG_20191029_09134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83721" y="3771718"/>
            <a:ext cx="2016224" cy="2335373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дети 19-20\IMG_20191029_09125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251438"/>
            <a:ext cx="3952671" cy="50405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982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424936" cy="5400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реализации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(две недели) 	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творческий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воспитатель, дети 2-3 лет,         				родители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недостаточно 					   представлений о времени года – 						осень. 				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065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5494348" cy="1817416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рисования ватными палочками «Осенняя красота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098" name="Picture 2" descr="C:\Users\User\Desktop\дети 19-20\IMG_20191118_1001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054924"/>
            <a:ext cx="2643758" cy="2976331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дети 19-20\IMG_20191118_1006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5" y="548681"/>
            <a:ext cx="2736304" cy="2880320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дети 19-20\IMG_20191118_10032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5" y="3933056"/>
            <a:ext cx="2592287" cy="259228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дети 19-20\IMG_20191118_09585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492895"/>
            <a:ext cx="2952328" cy="39169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relaxedIns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7379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116632"/>
            <a:ext cx="4128520" cy="118181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Рисуем красками «Дождик капает кап-кап»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User\Desktop\дети 19-20\P105039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082" y="2780928"/>
            <a:ext cx="4752528" cy="381642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дети 19-20\P10503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228446"/>
            <a:ext cx="3809407" cy="310496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дети 19-20\P10503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4464496"/>
            <a:ext cx="2843808" cy="213285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дети 19-20\P105040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60648"/>
            <a:ext cx="2520280" cy="24162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076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57200"/>
            <a:ext cx="8449000" cy="841248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красками «Листья падают»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2276872"/>
            <a:ext cx="4191000" cy="3257153"/>
          </a:xfrm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276872"/>
            <a:ext cx="4343400" cy="3257550"/>
          </a:xfrm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713848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57200"/>
            <a:ext cx="7416824" cy="8412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«Собери картинку»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650" y="1600200"/>
            <a:ext cx="3543300" cy="4724400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0" y="1600200"/>
            <a:ext cx="3543300" cy="4724400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  <p:extLst>
      <p:ext uri="{BB962C8B-B14F-4D97-AF65-F5344CB8AC3E}">
        <p14:creationId xmlns:p14="http://schemas.microsoft.com/office/powerpoint/2010/main" val="393471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4320480" cy="12961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«Чудесный мешочек»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User\Desktop\IMG_20191202_1035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3933056"/>
            <a:ext cx="2520280" cy="259228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IMG_20191202_1055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04664"/>
            <a:ext cx="3224432" cy="338437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IMG_20191202_10360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4464496" cy="48965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278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16632"/>
            <a:ext cx="4320480" cy="576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«Дары осени»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P105045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02" y="854683"/>
            <a:ext cx="4680520" cy="3014954"/>
          </a:xfrm>
          <a:prstGeom prst="rect">
            <a:avLst/>
          </a:prstGeom>
          <a:ln w="88900" cap="sq" cmpd="thickThin">
            <a:noFill/>
            <a:prstDash val="solid"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P10504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3284984"/>
            <a:ext cx="5040560" cy="328510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P10504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176" y="188640"/>
            <a:ext cx="3092248" cy="28803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P105044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602" y="4221087"/>
            <a:ext cx="2977278" cy="2501969"/>
          </a:xfrm>
          <a:prstGeom prst="ellipse">
            <a:avLst/>
          </a:prstGeom>
          <a:ln w="63500" cap="rnd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24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57200"/>
            <a:ext cx="6840760" cy="8412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«Оденем куклу Катю на прогулку»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534" y="1600200"/>
            <a:ext cx="3763531" cy="47244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0" y="1600200"/>
            <a:ext cx="3543300" cy="4724400"/>
          </a:xfrm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</p:pic>
    </p:spTree>
    <p:extLst>
      <p:ext uri="{BB962C8B-B14F-4D97-AF65-F5344CB8AC3E}">
        <p14:creationId xmlns:p14="http://schemas.microsoft.com/office/powerpoint/2010/main" val="138119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188639"/>
            <a:ext cx="4992616" cy="720081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детских работ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дети 19-20\P105054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895" y="3933056"/>
            <a:ext cx="3919740" cy="26024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Users\User\Desktop\дети 19-20\IMG_20191025_10443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895" y="908720"/>
            <a:ext cx="4248472" cy="28083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2" name="Picture 2" descr="C:\Users\User\Desktop\дети 19-20\IMG_20191118_1040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2664296" cy="32403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1" name="Picture 3" descr="C:\Users\User\Desktop\P105050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733826"/>
            <a:ext cx="3744416" cy="2647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4446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60840" cy="864096"/>
          </a:xfrm>
        </p:spPr>
        <p:txBody>
          <a:bodyPr/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Осенний утренник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268760"/>
            <a:ext cx="7848872" cy="5040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26589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043608" y="548680"/>
            <a:ext cx="6696744" cy="936104"/>
          </a:xfrm>
        </p:spPr>
        <p:txBody>
          <a:bodyPr>
            <a:normAutofit fontScale="62500" lnSpcReduction="20000"/>
          </a:bodyPr>
          <a:lstStyle/>
          <a:p>
            <a:r>
              <a:rPr lang="ru-RU" sz="73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4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1772816"/>
            <a:ext cx="7560840" cy="4392488"/>
          </a:xfrm>
          <a:noFill/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	Часто взрослые забывают понаблюдать с ребенком, полюбоваться красотой мира природы, не поддерживают детскую любознательность.                                                                    	Именно ранний возраст – это самое благоприятное время для накопления представлений об окружающем мире.   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Необходимо не только показать детям, какой прекрасный мир их окружает, но и объяснить, почему нужно любить и беречь природу. 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976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836712"/>
            <a:ext cx="7056784" cy="446449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  </a:t>
            </a:r>
            <a: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br>
              <a:rPr lang="ru-RU" sz="4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cap="none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cap="none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временем года – осень, её характерными признаками, дарами.</a:t>
            </a:r>
            <a:endParaRPr lang="ru-RU" sz="2400" cap="none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5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776864" cy="56886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br>
              <a:rPr lang="ru-RU" sz="4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Дать воспитанникам элементарные представления об осени, о сезонных изменениях в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природе;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Расширять представления о многообразии и пользе овощей и фруктов, грибов и ягод, созревающих в осенний период;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умение видеть красоту окружающего природного мира, разнообразие его красок и форм;</a:t>
            </a:r>
            <a:b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бережное отношение к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природе;</a:t>
            </a: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расширять и активизировать словарный запас   детей.</a:t>
            </a:r>
            <a: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83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632848" cy="590465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				   проекта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     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расширятся знания об осени, её признаках и </a:t>
            </a:r>
            <a:r>
              <a:rPr lang="ru-RU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дарах; </a:t>
            </a: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Сформируется бережное отношение к природе, разовьется познавательный интерес, наблюдательность;</a:t>
            </a: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воспитанников обогатится и активизируется словарный запас.</a:t>
            </a:r>
            <a:b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7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4561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568952" cy="554461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 – подготовительный</a:t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Подбор литературы по теме проекта: стихи, рассказы об осени;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Подбор подвижных и дидактических игр по теме проекта;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Знакомство родителей с темой проекта;</a:t>
            </a:r>
            <a:b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Привлечение родителей к участию в проекте (совместно с детьми понаблюдать за изменениям в природе по дороге домой).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33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470776" cy="612068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</a:t>
            </a:r>
            <a:b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22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</a:t>
            </a:r>
            <a: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основной</a:t>
            </a:r>
            <a:br>
              <a:rPr lang="ru-RU" sz="2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Беседы с детьми «Осень в гости к нам пришла», «Какая сегодня погода?»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стихов и рассказов об осени, русских народных сказок «Репка», «Вершки  и корешки»;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Прослушивание песенок про осень;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Рассматривание картин про осень, стенда «Времена года»;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Наблюдение за трудом дворника, как он убирает опавшие листья;</a:t>
            </a:r>
            <a:b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Подвижные игры «Солнышко и дождик», «Перепрыгни через лужу»; «Собери листочки», «Собери грибочки»;</a:t>
            </a:r>
            <a:r>
              <a:rPr lang="ru-RU" sz="3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006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470776" cy="4772000"/>
          </a:xfrm>
        </p:spPr>
        <p:txBody>
          <a:bodyPr>
            <a:normAutofit/>
          </a:bodyPr>
          <a:lstStyle/>
          <a:p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-Дидактические игры «Чудесный мешочек», «Собери картинку (разрезные открытки), «Дары осени»;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Сюжетно-ролевая игра «оденем куклу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атю на прогулку»;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Аппликация из пластилина «Осенний лес»;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Лепка «Огуречик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»;							   - Нетрадиционная техника рисования ватными палочками: </a:t>
            </a:r>
            <a:r>
              <a:rPr lang="ru-RU" sz="2400" cap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«Осенняя красота»;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красками «Дождик капает – кап, кап», «Листья падают»;</a:t>
            </a:r>
            <a:b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Осенний утренник.</a:t>
            </a:r>
            <a:endParaRPr lang="ru-RU" sz="24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051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1578</TotalTime>
  <Words>149</Words>
  <Application>Microsoft Office PowerPoint</Application>
  <PresentationFormat>Экран (4:3)</PresentationFormat>
  <Paragraphs>32</Paragraphs>
  <Slides>28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Трек</vt:lpstr>
      <vt:lpstr>          «Осень золотая«  Презентация проектной деятельности              в первой младшей группе                   Воспитатель: Бирюкова С.А.                   Ноябрь 2019 г.</vt:lpstr>
      <vt:lpstr>Срок реализации:  краткосрочный (две недели)            ТИп проекта:  познавательно – творческий  Взаимодействие:  воспитатель, дети 2-3 лет,             родители  Проблема:  У детей недостаточно         представлений о времени года –       осень.     </vt:lpstr>
      <vt:lpstr>    Часто взрослые забывают понаблюдать с ребенком, полюбоваться красотой мира природы, не поддерживают детскую любознательность.                                                                     Именно ранний возраст – это самое благоприятное время для накопления представлений об окружающем мире.       Необходимо не только показать детям, какой прекрасный мир их окружает, но и объяснить, почему нужно любить и беречь природу. </vt:lpstr>
      <vt:lpstr>   Цель проекта  Познакомить детей с временем года – осень, её характерными признаками, дарами.</vt:lpstr>
      <vt:lpstr>          Задачи проекта:  - Дать воспитанникам элементарные представления об осени, о сезонных изменениях в природе; - Расширять представления о многообразии и пользе овощей и фруктов, грибов и ягод, созревающих в осенний период; - Развивать умение видеть красоту окружающего природного мира, разнообразие его красок и форм; - воспитывать бережное отношение к природе; - расширять и активизировать словарный запас   детей.   </vt:lpstr>
      <vt:lpstr>          Ожидаемые результаты        проекта:           - У детей расширятся знания об осени, её признаках и дарах;  - Сформируется бережное отношение к природе, разовьется познавательный интерес, наблюдательность; - У воспитанников обогатится и активизируется словарный запас.            </vt:lpstr>
      <vt:lpstr>     Этапы реализации проекта                      1 этап – подготовительный  * Подбор литературы по теме проекта: стихи, рассказы об осени;  * Подбор подвижных и дидактических игр по теме проекта;  * Знакомство родителей с темой проекта;  * Привлечение родителей к участию в проекте (совместно с детьми понаблюдать за изменениям в природе по дороге домой). </vt:lpstr>
      <vt:lpstr>             Этапы реализации проекта                  2 этап – основной  - Беседы с детьми «Осень в гости к нам пришла», «Какая сегодня погода?» - Чтение стихов и рассказов об осени, русских народных сказок «Репка», «Вершки  и корешки»; - Прослушивание песенок про осень; - Рассматривание картин про осень, стенда «Времена года»; - Наблюдение за трудом дворника, как он убирает опавшие листья; - Подвижные игры «Солнышко и дождик», «Перепрыгни через лужу»; «Собери листочки», «Собери грибочки»;   </vt:lpstr>
      <vt:lpstr>-Дидактические игры «Чудесный мешочек», «Собери картинку (разрезные открытки), «Дары осени»; - Сюжетно-ролевая игра «оденем куклу Катю на прогулку»; -  Аппликация из пластилина «Осенний лес»; - Лепка «Огуречик»;          - Нетрадиционная техника рисования ватными палочками:        «Осенняя красота»; - Рисование красками «Дождик капает – кап, кап», «Листья падают»; - Осенний утренник.</vt:lpstr>
      <vt:lpstr>           Этапы реализации проекта            3 этап – заключительный  - Оформление выставки детских рисунков: «Дождик капает кап – кап», «Листья падают»; «Осенняя красота»; - Оформление выставки детских поделок из пластилина: «Огуречик», «Осенний лес»; - Папка – передвижка «Здравствуй, осень!»; - Итоговое мероприятие для детей: «Осенний утренник!»; - Презентация проекта, фотоотчет.</vt:lpstr>
      <vt:lpstr>   Используемая литература  1. О.А. Соломенникова. Экологическое воспитание в детском саду. Программа и методические рекомендации. Для занятий с детьми 2-7 лет 2009г. 2. Н.Ф. Губанова. Развитие игровой деятельности. Система работы в первой младшей группе детского сада. 3. В.В. Гербова. Занятия по развитию речи в первой младшей группе детского сада. 3. Интернет – ресурсы.</vt:lpstr>
      <vt:lpstr>- Беседы: «Осень в гости к нам пришла»; «Какая сегодня погода?» - Чтение  рассказов  и стихов об осени; - чтение русских народных сказок: «Репка», «Вершки  и корешки»</vt:lpstr>
      <vt:lpstr>       Рассматривание картин об осени                               </vt:lpstr>
      <vt:lpstr>Наблюдение за трудом дворника</vt:lpstr>
      <vt:lpstr>   Подвижная игра          «Солнышко и   дождик»</vt:lpstr>
      <vt:lpstr>          «Перепрыгни через лужу»</vt:lpstr>
      <vt:lpstr>   «Собери листочки»</vt:lpstr>
      <vt:lpstr>    аппликация из        пластилина   «Осенний лес»</vt:lpstr>
      <vt:lpstr>         Лепка «Огуречик»</vt:lpstr>
      <vt:lpstr>Нетрадиционная техника рисования ватными палочками «Осенняя красота»</vt:lpstr>
      <vt:lpstr>Рисуем красками «Дождик капает кап-кап»</vt:lpstr>
      <vt:lpstr>Рисование красками «Листья падают»</vt:lpstr>
      <vt:lpstr>Дидактическая игра «Собери картинку»</vt:lpstr>
      <vt:lpstr>«Чудесный мешочек»</vt:lpstr>
      <vt:lpstr>«Дары осени»</vt:lpstr>
      <vt:lpstr>«Оденем куклу Катю на прогулку»</vt:lpstr>
      <vt:lpstr>Выставка детских работ</vt:lpstr>
      <vt:lpstr>           Осенний утренник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106</cp:revision>
  <dcterms:created xsi:type="dcterms:W3CDTF">2019-11-12T15:46:33Z</dcterms:created>
  <dcterms:modified xsi:type="dcterms:W3CDTF">2020-01-04T17:21:15Z</dcterms:modified>
</cp:coreProperties>
</file>