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sldIdLst>
    <p:sldId id="256" r:id="rId2"/>
    <p:sldId id="257" r:id="rId3"/>
    <p:sldId id="258" r:id="rId4"/>
    <p:sldId id="259" r:id="rId5"/>
    <p:sldId id="269" r:id="rId6"/>
    <p:sldId id="27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79" autoAdjust="0"/>
    <p:restoredTop sz="94660"/>
  </p:normalViewPr>
  <p:slideViewPr>
    <p:cSldViewPr snapToGrid="0">
      <p:cViewPr varScale="1">
        <p:scale>
          <a:sx n="45" d="100"/>
          <a:sy n="45" d="100"/>
        </p:scale>
        <p:origin x="-76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3042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4107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862045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7188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546593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71237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4631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1225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11123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4774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24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0608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2115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8804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8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4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81048-4ADE-4BDC-838D-BA0E207AE1FC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3E79634B-2832-488D-A145-DE16E6BBF8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2852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  <p:sldLayoutId id="2147483755" r:id="rId13"/>
    <p:sldLayoutId id="2147483756" r:id="rId14"/>
    <p:sldLayoutId id="2147483757" r:id="rId15"/>
    <p:sldLayoutId id="214748375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49382"/>
            <a:ext cx="9173248" cy="1136073"/>
          </a:xfrm>
        </p:spPr>
        <p:txBody>
          <a:bodyPr>
            <a:norm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</a:t>
            </a:r>
            <a:b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92 Красносельского района Санкт-Петербурга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524000"/>
            <a:ext cx="10397837" cy="514003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 - воспитатель</a:t>
            </a: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Подготовил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Воспитатель группы №1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Гришина Надежда Андреевна</a:t>
            </a:r>
          </a:p>
          <a:p>
            <a:pPr marL="0" indent="0" algn="ctr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marL="0" indent="0" algn="ctr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2019г.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33622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091" y="152401"/>
            <a:ext cx="9448799" cy="65670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зародилась в Древней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Греции.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 времена воспитанием ребёнка занимался специальный раб –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детоводитель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занимался только малышом, всюду сопровождал его, отсюда и пошло название. В остальное время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детоводитель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следил за развитием ребёнка, оберегал от опасностей и формировал отношение к жизни, развивал способности, поступки ребёнка и его поведение в целом. Прошло много веков, но функция воспитателя сохранила свою значимость.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r="6444"/>
          <a:stretch/>
        </p:blipFill>
        <p:spPr>
          <a:xfrm>
            <a:off x="2285999" y="3121601"/>
            <a:ext cx="5430981" cy="3265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86452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3235" y="235527"/>
            <a:ext cx="9254837" cy="6373091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профессии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занимается образованием ребенка: его воспитанием, обучением и развитием.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зарядки, занятия по развитию речи, навыков устного счета, чтению, рисованию, лепке, природоведению.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внимание, память, мышление, сообразительность, инициативность, навыки общения.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этическими и эстетическими нормами поведения в обществе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 препровождение детей: игры, ежедневную прогулку, другие мероприятия в соответствии с режимом дня.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Несет </a:t>
            </a:r>
            <a:r>
              <a:rPr lang="ru-RU" sz="20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за жизнь и здоровье детей!!!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t="28773" b="28782"/>
          <a:stretch/>
        </p:blipFill>
        <p:spPr>
          <a:xfrm>
            <a:off x="985838" y="4679805"/>
            <a:ext cx="6376987" cy="1928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46835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817" y="193965"/>
            <a:ext cx="9171709" cy="63453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Личные качества 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успешного овладения профессией человек должен быть внимательным, ответственным, отзывчивым, тактичным, общительным, терпеливым, проявлять склонность к работе с детьми.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Желательно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иметь хорошую память, внимание, высокие коммуникативные способности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Нужны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общая культура и эрудированность, грамотная и внятная речь, хорошо поставленный голос, умение управлять коллективом. 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 стрессоустойчивость, умение контролировать свое поведение и эмоции, крепкая нервная система: работа воспитателя хотя и не сопровождается повышенными физическими нагрузками, однако протекает в условиях постоянного психоэмоционального напряжения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l="8297" r="6395" b="13829"/>
          <a:stretch/>
        </p:blipFill>
        <p:spPr>
          <a:xfrm>
            <a:off x="1557338" y="4721304"/>
            <a:ext cx="5486399" cy="213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8547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21673"/>
            <a:ext cx="9102436" cy="6331527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«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– это волшебник, который открывает детям дверь в мир взрослых. И от того, что знает и умеет воспитатель, зависит и то, чему и как он научит своих воспитанников».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Гельвецкий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163" y="3769908"/>
            <a:ext cx="6871855" cy="289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558445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80109"/>
            <a:ext cx="8596668" cy="64285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6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marL="0" indent="0" algn="ctr">
              <a:buNone/>
            </a:pPr>
            <a:r>
              <a:rPr lang="ru-RU" sz="66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</a:p>
          <a:p>
            <a:pPr marL="0" indent="0" algn="ctr">
              <a:buNone/>
            </a:pPr>
            <a:endParaRPr lang="ru-RU" sz="6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l="68909"/>
          <a:stretch/>
        </p:blipFill>
        <p:spPr>
          <a:xfrm>
            <a:off x="0" y="27709"/>
            <a:ext cx="2259148" cy="6830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3063230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121</TotalTime>
  <Words>319</Words>
  <Application>Microsoft Office PowerPoint</Application>
  <PresentationFormat>Произвольный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Государственное бюджетное дошкольное образовательное учреждение детский сад № 92 Красносельского района Санкт-Петербурга</vt:lpstr>
      <vt:lpstr>Слайд 2</vt:lpstr>
      <vt:lpstr>Слайд 3</vt:lpstr>
      <vt:lpstr>Слайд 4</vt:lpstr>
      <vt:lpstr>Слайд 5</vt:lpstr>
      <vt:lpstr>Слайд 6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 92 Красносельского района Санкт-Петербурга</dc:title>
  <dc:creator>HP</dc:creator>
  <cp:lastModifiedBy>111</cp:lastModifiedBy>
  <cp:revision>12</cp:revision>
  <dcterms:created xsi:type="dcterms:W3CDTF">2019-10-13T21:34:57Z</dcterms:created>
  <dcterms:modified xsi:type="dcterms:W3CDTF">2020-01-04T19:58:51Z</dcterms:modified>
</cp:coreProperties>
</file>